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7"/>
  </p:notesMasterIdLst>
  <p:handoutMasterIdLst>
    <p:handoutMasterId r:id="rId28"/>
  </p:handoutMasterIdLst>
  <p:sldIdLst>
    <p:sldId id="325" r:id="rId2"/>
    <p:sldId id="269" r:id="rId3"/>
    <p:sldId id="296" r:id="rId4"/>
    <p:sldId id="303" r:id="rId5"/>
    <p:sldId id="326" r:id="rId6"/>
    <p:sldId id="348" r:id="rId7"/>
    <p:sldId id="349" r:id="rId8"/>
    <p:sldId id="327" r:id="rId9"/>
    <p:sldId id="328" r:id="rId10"/>
    <p:sldId id="332" r:id="rId11"/>
    <p:sldId id="329" r:id="rId12"/>
    <p:sldId id="330" r:id="rId13"/>
    <p:sldId id="333" r:id="rId14"/>
    <p:sldId id="334" r:id="rId15"/>
    <p:sldId id="337" r:id="rId16"/>
    <p:sldId id="338" r:id="rId17"/>
    <p:sldId id="347" r:id="rId18"/>
    <p:sldId id="335" r:id="rId19"/>
    <p:sldId id="336" r:id="rId20"/>
    <p:sldId id="340" r:id="rId21"/>
    <p:sldId id="346" r:id="rId22"/>
    <p:sldId id="342" r:id="rId23"/>
    <p:sldId id="350" r:id="rId24"/>
    <p:sldId id="344" r:id="rId25"/>
    <p:sldId id="322" r:id="rId26"/>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49" autoAdjust="0"/>
    <p:restoredTop sz="94660"/>
  </p:normalViewPr>
  <p:slideViewPr>
    <p:cSldViewPr>
      <p:cViewPr varScale="1">
        <p:scale>
          <a:sx n="74" d="100"/>
          <a:sy n="74" d="100"/>
        </p:scale>
        <p:origin x="1278" y="6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032" y="22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Population</a:t>
            </a:r>
          </a:p>
        </c:rich>
      </c:tx>
      <c:layout/>
      <c:overlay val="0"/>
    </c:title>
    <c:autoTitleDeleted val="0"/>
    <c:plotArea>
      <c:layout/>
      <c:barChart>
        <c:barDir val="col"/>
        <c:grouping val="clustered"/>
        <c:varyColors val="0"/>
        <c:ser>
          <c:idx val="0"/>
          <c:order val="0"/>
          <c:tx>
            <c:strRef>
              <c:f>Sheet1!$B$1</c:f>
              <c:strCache>
                <c:ptCount val="1"/>
                <c:pt idx="0">
                  <c:v>Urban</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Sheet1!$A$2:$A$8</c:f>
              <c:numCache>
                <c:formatCode>General</c:formatCode>
                <c:ptCount val="7"/>
              </c:numCache>
            </c:numRef>
          </c:cat>
          <c:val>
            <c:numRef>
              <c:f>Sheet1!$B$2:$B$8</c:f>
              <c:numCache>
                <c:formatCode>General</c:formatCode>
                <c:ptCount val="7"/>
                <c:pt idx="0">
                  <c:v>17</c:v>
                </c:pt>
                <c:pt idx="1">
                  <c:v>16</c:v>
                </c:pt>
                <c:pt idx="2">
                  <c:v>20</c:v>
                </c:pt>
                <c:pt idx="3">
                  <c:v>24</c:v>
                </c:pt>
                <c:pt idx="4">
                  <c:v>26</c:v>
                </c:pt>
                <c:pt idx="5">
                  <c:v>28</c:v>
                </c:pt>
                <c:pt idx="6">
                  <c:v>31</c:v>
                </c:pt>
              </c:numCache>
            </c:numRef>
          </c:val>
        </c:ser>
        <c:ser>
          <c:idx val="1"/>
          <c:order val="1"/>
          <c:tx>
            <c:strRef>
              <c:f>Sheet1!$C$1</c:f>
              <c:strCache>
                <c:ptCount val="1"/>
                <c:pt idx="0">
                  <c:v>Rural</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Sheet1!$A$2:$A$8</c:f>
              <c:numCache>
                <c:formatCode>General</c:formatCode>
                <c:ptCount val="7"/>
              </c:numCache>
            </c:numRef>
          </c:cat>
          <c:val>
            <c:numRef>
              <c:f>Sheet1!$C$2:$C$8</c:f>
              <c:numCache>
                <c:formatCode>General</c:formatCode>
                <c:ptCount val="7"/>
                <c:pt idx="0">
                  <c:v>83</c:v>
                </c:pt>
                <c:pt idx="1">
                  <c:v>82</c:v>
                </c:pt>
                <c:pt idx="2">
                  <c:v>80</c:v>
                </c:pt>
                <c:pt idx="3">
                  <c:v>76</c:v>
                </c:pt>
                <c:pt idx="4">
                  <c:v>74</c:v>
                </c:pt>
                <c:pt idx="5">
                  <c:v>72</c:v>
                </c:pt>
                <c:pt idx="6">
                  <c:v>68</c:v>
                </c:pt>
              </c:numCache>
            </c:numRef>
          </c:val>
        </c:ser>
        <c:dLbls>
          <c:showLegendKey val="0"/>
          <c:showVal val="1"/>
          <c:showCatName val="0"/>
          <c:showSerName val="0"/>
          <c:showPercent val="0"/>
          <c:showBubbleSize val="0"/>
        </c:dLbls>
        <c:gapWidth val="75"/>
        <c:axId val="186374384"/>
        <c:axId val="186374776"/>
      </c:barChart>
      <c:catAx>
        <c:axId val="186374384"/>
        <c:scaling>
          <c:orientation val="minMax"/>
        </c:scaling>
        <c:delete val="0"/>
        <c:axPos val="b"/>
        <c:numFmt formatCode="General" sourceLinked="1"/>
        <c:majorTickMark val="none"/>
        <c:minorTickMark val="none"/>
        <c:tickLblPos val="nextTo"/>
        <c:crossAx val="186374776"/>
        <c:crosses val="autoZero"/>
        <c:auto val="1"/>
        <c:lblAlgn val="ctr"/>
        <c:lblOffset val="100"/>
        <c:noMultiLvlLbl val="0"/>
      </c:catAx>
      <c:valAx>
        <c:axId val="186374776"/>
        <c:scaling>
          <c:orientation val="minMax"/>
          <c:max val="100"/>
        </c:scaling>
        <c:delete val="0"/>
        <c:axPos val="l"/>
        <c:majorGridlines/>
        <c:numFmt formatCode="General" sourceLinked="1"/>
        <c:majorTickMark val="none"/>
        <c:minorTickMark val="none"/>
        <c:tickLblPos val="nextTo"/>
        <c:crossAx val="186374384"/>
        <c:crosses val="autoZero"/>
        <c:crossBetween val="between"/>
        <c:majorUnit val="20"/>
        <c:minorUnit val="2"/>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CB44E5-985B-44BA-BF73-0B90059818AE}" type="doc">
      <dgm:prSet loTypeId="urn:microsoft.com/office/officeart/2005/8/layout/chevron2" loCatId="list" qsTypeId="urn:microsoft.com/office/officeart/2005/8/quickstyle/3d1" qsCatId="3D" csTypeId="urn:microsoft.com/office/officeart/2005/8/colors/accent1_5" csCatId="accent1" phldr="1"/>
      <dgm:spPr/>
      <dgm:t>
        <a:bodyPr/>
        <a:lstStyle/>
        <a:p>
          <a:endParaRPr lang="en-US"/>
        </a:p>
      </dgm:t>
    </dgm:pt>
    <dgm:pt modelId="{39636C0F-C67C-4453-81CF-12C0A6549B18}">
      <dgm:prSet/>
      <dgm:spPr/>
      <dgm:t>
        <a:bodyPr/>
        <a:lstStyle/>
        <a:p>
          <a:r>
            <a:rPr lang="en-US" dirty="0" smtClean="0"/>
            <a:t>Cloud </a:t>
          </a:r>
          <a:r>
            <a:rPr lang="en-US" smtClean="0"/>
            <a:t>Computing  Basics</a:t>
          </a:r>
          <a:endParaRPr lang="en-US" dirty="0" smtClean="0"/>
        </a:p>
      </dgm:t>
    </dgm:pt>
    <dgm:pt modelId="{A5CB4CB1-001E-4FAC-BC39-9CCC376EC083}" type="parTrans" cxnId="{876D7439-B750-4EAB-810D-3578246C8C93}">
      <dgm:prSet/>
      <dgm:spPr/>
      <dgm:t>
        <a:bodyPr/>
        <a:lstStyle/>
        <a:p>
          <a:endParaRPr lang="en-US"/>
        </a:p>
      </dgm:t>
    </dgm:pt>
    <dgm:pt modelId="{39C8DBF1-8104-49BF-8C24-E1CEAC9C4B9C}" type="sibTrans" cxnId="{876D7439-B750-4EAB-810D-3578246C8C93}">
      <dgm:prSet/>
      <dgm:spPr/>
      <dgm:t>
        <a:bodyPr/>
        <a:lstStyle/>
        <a:p>
          <a:endParaRPr lang="en-US"/>
        </a:p>
      </dgm:t>
    </dgm:pt>
    <dgm:pt modelId="{3CF76BFF-6A30-4BCE-9956-EAF47DD8CBE1}">
      <dgm:prSet/>
      <dgm:spPr/>
      <dgm:t>
        <a:bodyPr/>
        <a:lstStyle/>
        <a:p>
          <a:r>
            <a:rPr lang="en-GB" dirty="0" smtClean="0"/>
            <a:t>Advantages of using Cloud Computing</a:t>
          </a:r>
        </a:p>
      </dgm:t>
    </dgm:pt>
    <dgm:pt modelId="{856B9581-788C-490D-8E11-AFF3A032DFBA}" type="parTrans" cxnId="{EF839B2C-89F9-4E0B-B432-741920E7D4FF}">
      <dgm:prSet/>
      <dgm:spPr/>
      <dgm:t>
        <a:bodyPr/>
        <a:lstStyle/>
        <a:p>
          <a:endParaRPr lang="en-US"/>
        </a:p>
      </dgm:t>
    </dgm:pt>
    <dgm:pt modelId="{B5101206-1CF2-4CA7-B2ED-90404F5F39ED}" type="sibTrans" cxnId="{EF839B2C-89F9-4E0B-B432-741920E7D4FF}">
      <dgm:prSet/>
      <dgm:spPr/>
      <dgm:t>
        <a:bodyPr/>
        <a:lstStyle/>
        <a:p>
          <a:endParaRPr lang="en-US"/>
        </a:p>
      </dgm:t>
    </dgm:pt>
    <dgm:pt modelId="{E4B5DB8D-20C0-437B-B802-45EF18A4450C}">
      <dgm:prSet/>
      <dgm:spPr/>
      <dgm:t>
        <a:bodyPr/>
        <a:lstStyle/>
        <a:p>
          <a:r>
            <a:rPr lang="en-GB" dirty="0" smtClean="0"/>
            <a:t>Limitations</a:t>
          </a:r>
        </a:p>
      </dgm:t>
    </dgm:pt>
    <dgm:pt modelId="{BFC20468-D6C5-474C-A02F-6ED674CA3DB9}" type="parTrans" cxnId="{A65B3252-881B-42F2-ADAF-6283CED4A69F}">
      <dgm:prSet/>
      <dgm:spPr/>
      <dgm:t>
        <a:bodyPr/>
        <a:lstStyle/>
        <a:p>
          <a:endParaRPr lang="en-US"/>
        </a:p>
      </dgm:t>
    </dgm:pt>
    <dgm:pt modelId="{7C901F60-C3E6-4627-9149-8FC77DBB875A}" type="sibTrans" cxnId="{A65B3252-881B-42F2-ADAF-6283CED4A69F}">
      <dgm:prSet/>
      <dgm:spPr/>
      <dgm:t>
        <a:bodyPr/>
        <a:lstStyle/>
        <a:p>
          <a:endParaRPr lang="en-US"/>
        </a:p>
      </dgm:t>
    </dgm:pt>
    <dgm:pt modelId="{B79BD383-60D4-49B7-97FB-E3B4047513EB}">
      <dgm:prSet/>
      <dgm:spPr/>
      <dgm:t>
        <a:bodyPr/>
        <a:lstStyle/>
        <a:p>
          <a:r>
            <a:rPr lang="en-US" dirty="0" smtClean="0"/>
            <a:t>Conclusion</a:t>
          </a:r>
          <a:endParaRPr lang="en-US" dirty="0"/>
        </a:p>
      </dgm:t>
    </dgm:pt>
    <dgm:pt modelId="{FC8167DE-B068-405D-82DF-55679E7CF9CF}" type="parTrans" cxnId="{E58E825A-8601-48E4-BFB3-F6CD35DF6945}">
      <dgm:prSet/>
      <dgm:spPr/>
      <dgm:t>
        <a:bodyPr/>
        <a:lstStyle/>
        <a:p>
          <a:endParaRPr lang="en-US"/>
        </a:p>
      </dgm:t>
    </dgm:pt>
    <dgm:pt modelId="{5C4F4F54-97A0-4475-A4BD-DB0C9F3D0FAE}" type="sibTrans" cxnId="{E58E825A-8601-48E4-BFB3-F6CD35DF6945}">
      <dgm:prSet/>
      <dgm:spPr/>
      <dgm:t>
        <a:bodyPr/>
        <a:lstStyle/>
        <a:p>
          <a:endParaRPr lang="en-US"/>
        </a:p>
      </dgm:t>
    </dgm:pt>
    <dgm:pt modelId="{4A578B7F-5E58-413E-83D8-E20C75FEBCF5}">
      <dgm:prSet phldrT="[Text]"/>
      <dgm:spPr/>
      <dgm:t>
        <a:bodyPr/>
        <a:lstStyle/>
        <a:p>
          <a:endParaRPr lang="en-US"/>
        </a:p>
      </dgm:t>
    </dgm:pt>
    <dgm:pt modelId="{5790CAAD-31D5-4914-8637-16B6BC7C6495}" type="parTrans" cxnId="{E0BAFE66-41C1-48D3-8015-0DD8C102D9CE}">
      <dgm:prSet/>
      <dgm:spPr/>
      <dgm:t>
        <a:bodyPr/>
        <a:lstStyle/>
        <a:p>
          <a:endParaRPr lang="en-US"/>
        </a:p>
      </dgm:t>
    </dgm:pt>
    <dgm:pt modelId="{77613E89-9AED-4876-A272-B7D628CCF77B}" type="sibTrans" cxnId="{E0BAFE66-41C1-48D3-8015-0DD8C102D9CE}">
      <dgm:prSet/>
      <dgm:spPr/>
      <dgm:t>
        <a:bodyPr/>
        <a:lstStyle/>
        <a:p>
          <a:endParaRPr lang="en-US"/>
        </a:p>
      </dgm:t>
    </dgm:pt>
    <dgm:pt modelId="{1A5511FA-A4DB-4028-A954-C238E3FB9730}">
      <dgm:prSet/>
      <dgm:spPr/>
      <dgm:t>
        <a:bodyPr/>
        <a:lstStyle/>
        <a:p>
          <a:endParaRPr lang="en-US" dirty="0" smtClean="0"/>
        </a:p>
      </dgm:t>
    </dgm:pt>
    <dgm:pt modelId="{DA62F9BB-9C3A-490C-9B8D-63C31CD6AB33}" type="parTrans" cxnId="{E5EF00A6-4ADC-4BB1-B02A-631FD847CF0C}">
      <dgm:prSet/>
      <dgm:spPr/>
      <dgm:t>
        <a:bodyPr/>
        <a:lstStyle/>
        <a:p>
          <a:endParaRPr lang="en-US"/>
        </a:p>
      </dgm:t>
    </dgm:pt>
    <dgm:pt modelId="{29555C50-53BD-448B-8F7C-BBF0B222087B}" type="sibTrans" cxnId="{E5EF00A6-4ADC-4BB1-B02A-631FD847CF0C}">
      <dgm:prSet/>
      <dgm:spPr/>
      <dgm:t>
        <a:bodyPr/>
        <a:lstStyle/>
        <a:p>
          <a:endParaRPr lang="en-US"/>
        </a:p>
      </dgm:t>
    </dgm:pt>
    <dgm:pt modelId="{651B70EC-87D3-4F32-8371-6DE7C14AA3C2}">
      <dgm:prSet/>
      <dgm:spPr/>
      <dgm:t>
        <a:bodyPr/>
        <a:lstStyle/>
        <a:p>
          <a:endParaRPr lang="en-GB" dirty="0" smtClean="0"/>
        </a:p>
      </dgm:t>
    </dgm:pt>
    <dgm:pt modelId="{196DCCBB-D9D0-4103-A4AC-69DEC7557AD1}" type="parTrans" cxnId="{993ECEF9-BCAB-4FE5-971C-9CDAC229D0CA}">
      <dgm:prSet/>
      <dgm:spPr/>
      <dgm:t>
        <a:bodyPr/>
        <a:lstStyle/>
        <a:p>
          <a:endParaRPr lang="en-US"/>
        </a:p>
      </dgm:t>
    </dgm:pt>
    <dgm:pt modelId="{D0DE3C89-5417-4660-B8B0-386CBCD55B39}" type="sibTrans" cxnId="{993ECEF9-BCAB-4FE5-971C-9CDAC229D0CA}">
      <dgm:prSet/>
      <dgm:spPr/>
      <dgm:t>
        <a:bodyPr/>
        <a:lstStyle/>
        <a:p>
          <a:endParaRPr lang="en-US"/>
        </a:p>
      </dgm:t>
    </dgm:pt>
    <dgm:pt modelId="{09A47364-5DC6-4A24-B265-DCCD32F89E9B}">
      <dgm:prSet/>
      <dgm:spPr/>
      <dgm:t>
        <a:bodyPr/>
        <a:lstStyle/>
        <a:p>
          <a:endParaRPr lang="en-GB" dirty="0" smtClean="0"/>
        </a:p>
      </dgm:t>
    </dgm:pt>
    <dgm:pt modelId="{070C9B6A-842D-4E9C-A5D1-810D4B269095}" type="parTrans" cxnId="{EBA16358-AC10-4713-83FE-8CA068D6B0E6}">
      <dgm:prSet/>
      <dgm:spPr/>
      <dgm:t>
        <a:bodyPr/>
        <a:lstStyle/>
        <a:p>
          <a:endParaRPr lang="en-US"/>
        </a:p>
      </dgm:t>
    </dgm:pt>
    <dgm:pt modelId="{DCE10900-1198-412A-B433-2FA138831585}" type="sibTrans" cxnId="{EBA16358-AC10-4713-83FE-8CA068D6B0E6}">
      <dgm:prSet/>
      <dgm:spPr/>
      <dgm:t>
        <a:bodyPr/>
        <a:lstStyle/>
        <a:p>
          <a:endParaRPr lang="en-US"/>
        </a:p>
      </dgm:t>
    </dgm:pt>
    <dgm:pt modelId="{D899662A-C3F9-4964-BC91-9E260C81088F}">
      <dgm:prSet/>
      <dgm:spPr/>
      <dgm:t>
        <a:bodyPr/>
        <a:lstStyle/>
        <a:p>
          <a:endParaRPr lang="en-US" dirty="0"/>
        </a:p>
      </dgm:t>
    </dgm:pt>
    <dgm:pt modelId="{B54DAF2F-4C84-4E39-869B-240FD87196E9}" type="parTrans" cxnId="{1FA80312-0B20-47BD-BB92-7C65A5583A1A}">
      <dgm:prSet/>
      <dgm:spPr/>
      <dgm:t>
        <a:bodyPr/>
        <a:lstStyle/>
        <a:p>
          <a:endParaRPr lang="en-US"/>
        </a:p>
      </dgm:t>
    </dgm:pt>
    <dgm:pt modelId="{FCF4E2A5-E4FF-4F52-9327-72FDB4289C74}" type="sibTrans" cxnId="{1FA80312-0B20-47BD-BB92-7C65A5583A1A}">
      <dgm:prSet/>
      <dgm:spPr/>
      <dgm:t>
        <a:bodyPr/>
        <a:lstStyle/>
        <a:p>
          <a:endParaRPr lang="en-US"/>
        </a:p>
      </dgm:t>
    </dgm:pt>
    <dgm:pt modelId="{3891B60C-E355-428E-B3D3-26CFC141458D}">
      <dgm:prSet phldrT="[Text]"/>
      <dgm:spPr/>
      <dgm:t>
        <a:bodyPr/>
        <a:lstStyle/>
        <a:p>
          <a:r>
            <a:rPr lang="en-US" dirty="0" smtClean="0"/>
            <a:t>Introduction</a:t>
          </a:r>
          <a:endParaRPr lang="en-US" dirty="0"/>
        </a:p>
      </dgm:t>
    </dgm:pt>
    <dgm:pt modelId="{D517CBE2-114A-4247-805D-F5716FC31CD6}" type="sibTrans" cxnId="{06DE7F86-7B83-459A-8D42-8D69CB72E7E7}">
      <dgm:prSet/>
      <dgm:spPr/>
      <dgm:t>
        <a:bodyPr/>
        <a:lstStyle/>
        <a:p>
          <a:endParaRPr lang="en-US"/>
        </a:p>
      </dgm:t>
    </dgm:pt>
    <dgm:pt modelId="{DBEF8B4E-EE7F-40DA-B718-6ADBA9DE44CE}" type="parTrans" cxnId="{06DE7F86-7B83-459A-8D42-8D69CB72E7E7}">
      <dgm:prSet/>
      <dgm:spPr/>
      <dgm:t>
        <a:bodyPr/>
        <a:lstStyle/>
        <a:p>
          <a:endParaRPr lang="en-US"/>
        </a:p>
      </dgm:t>
    </dgm:pt>
    <dgm:pt modelId="{CB7F73FA-D078-42E7-BDA2-EAE1E0336A66}">
      <dgm:prSet/>
      <dgm:spPr/>
      <dgm:t>
        <a:bodyPr/>
        <a:lstStyle/>
        <a:p>
          <a:endParaRPr lang="en-US" dirty="0" smtClean="0"/>
        </a:p>
      </dgm:t>
    </dgm:pt>
    <dgm:pt modelId="{F573EFDC-D144-47CC-BDCC-96FE50BA6828}" type="sibTrans" cxnId="{962DEFEE-F60D-438B-B452-B14FC51BAFFD}">
      <dgm:prSet/>
      <dgm:spPr/>
      <dgm:t>
        <a:bodyPr/>
        <a:lstStyle/>
        <a:p>
          <a:endParaRPr lang="en-US"/>
        </a:p>
      </dgm:t>
    </dgm:pt>
    <dgm:pt modelId="{BF17BC8F-ABA1-4EB3-AF2D-B71D0D5F1924}" type="parTrans" cxnId="{962DEFEE-F60D-438B-B452-B14FC51BAFFD}">
      <dgm:prSet/>
      <dgm:spPr/>
      <dgm:t>
        <a:bodyPr/>
        <a:lstStyle/>
        <a:p>
          <a:endParaRPr lang="en-US"/>
        </a:p>
      </dgm:t>
    </dgm:pt>
    <dgm:pt modelId="{2AFA2308-FD85-42C7-B3FC-3D590C28A28E}">
      <dgm:prSet/>
      <dgm:spPr/>
      <dgm:t>
        <a:bodyPr/>
        <a:lstStyle/>
        <a:p>
          <a:r>
            <a:rPr lang="en-US" dirty="0" smtClean="0"/>
            <a:t>Applications of Cloud Computing for Rural Development </a:t>
          </a:r>
        </a:p>
      </dgm:t>
    </dgm:pt>
    <dgm:pt modelId="{3260201F-803E-4D01-B76B-A1E4C3F431C4}" type="sibTrans" cxnId="{0F95FEDA-81DC-401E-BD1E-5B49E6C7B341}">
      <dgm:prSet/>
      <dgm:spPr/>
      <dgm:t>
        <a:bodyPr/>
        <a:lstStyle/>
        <a:p>
          <a:endParaRPr lang="en-US"/>
        </a:p>
      </dgm:t>
    </dgm:pt>
    <dgm:pt modelId="{DCAE4E52-90FF-4C31-ABC4-71E8A2A1F575}" type="parTrans" cxnId="{0F95FEDA-81DC-401E-BD1E-5B49E6C7B341}">
      <dgm:prSet/>
      <dgm:spPr/>
      <dgm:t>
        <a:bodyPr/>
        <a:lstStyle/>
        <a:p>
          <a:endParaRPr lang="en-US"/>
        </a:p>
      </dgm:t>
    </dgm:pt>
    <dgm:pt modelId="{8B55ED7B-5E5E-41F3-A8D7-D87D86BD302D}" type="pres">
      <dgm:prSet presAssocID="{9FCB44E5-985B-44BA-BF73-0B90059818AE}" presName="linearFlow" presStyleCnt="0">
        <dgm:presLayoutVars>
          <dgm:dir/>
          <dgm:animLvl val="lvl"/>
          <dgm:resizeHandles val="exact"/>
        </dgm:presLayoutVars>
      </dgm:prSet>
      <dgm:spPr/>
      <dgm:t>
        <a:bodyPr/>
        <a:lstStyle/>
        <a:p>
          <a:endParaRPr lang="en-US"/>
        </a:p>
      </dgm:t>
    </dgm:pt>
    <dgm:pt modelId="{3B12E412-0846-4C1A-AA77-C82732CCB4A7}" type="pres">
      <dgm:prSet presAssocID="{4A578B7F-5E58-413E-83D8-E20C75FEBCF5}" presName="composite" presStyleCnt="0"/>
      <dgm:spPr/>
    </dgm:pt>
    <dgm:pt modelId="{A9917720-A9E4-4529-89B2-001CCA951649}" type="pres">
      <dgm:prSet presAssocID="{4A578B7F-5E58-413E-83D8-E20C75FEBCF5}" presName="parentText" presStyleLbl="alignNode1" presStyleIdx="0" presStyleCnt="6">
        <dgm:presLayoutVars>
          <dgm:chMax val="1"/>
          <dgm:bulletEnabled val="1"/>
        </dgm:presLayoutVars>
      </dgm:prSet>
      <dgm:spPr/>
      <dgm:t>
        <a:bodyPr/>
        <a:lstStyle/>
        <a:p>
          <a:endParaRPr lang="en-US"/>
        </a:p>
      </dgm:t>
    </dgm:pt>
    <dgm:pt modelId="{1230C39C-8E08-478A-BFF8-1225FDD264B8}" type="pres">
      <dgm:prSet presAssocID="{4A578B7F-5E58-413E-83D8-E20C75FEBCF5}" presName="descendantText" presStyleLbl="alignAcc1" presStyleIdx="0" presStyleCnt="6">
        <dgm:presLayoutVars>
          <dgm:bulletEnabled val="1"/>
        </dgm:presLayoutVars>
      </dgm:prSet>
      <dgm:spPr/>
      <dgm:t>
        <a:bodyPr/>
        <a:lstStyle/>
        <a:p>
          <a:endParaRPr lang="en-US"/>
        </a:p>
      </dgm:t>
    </dgm:pt>
    <dgm:pt modelId="{F96C5293-2FE5-444E-98E9-FF3C47236AE3}" type="pres">
      <dgm:prSet presAssocID="{77613E89-9AED-4876-A272-B7D628CCF77B}" presName="sp" presStyleCnt="0"/>
      <dgm:spPr/>
    </dgm:pt>
    <dgm:pt modelId="{C10B7238-C6DE-4C38-856B-962C5D50A025}" type="pres">
      <dgm:prSet presAssocID="{1A5511FA-A4DB-4028-A954-C238E3FB9730}" presName="composite" presStyleCnt="0"/>
      <dgm:spPr/>
    </dgm:pt>
    <dgm:pt modelId="{101F0EF7-4D10-40E3-A896-7BDF05F418B2}" type="pres">
      <dgm:prSet presAssocID="{1A5511FA-A4DB-4028-A954-C238E3FB9730}" presName="parentText" presStyleLbl="alignNode1" presStyleIdx="1" presStyleCnt="6">
        <dgm:presLayoutVars>
          <dgm:chMax val="1"/>
          <dgm:bulletEnabled val="1"/>
        </dgm:presLayoutVars>
      </dgm:prSet>
      <dgm:spPr/>
      <dgm:t>
        <a:bodyPr/>
        <a:lstStyle/>
        <a:p>
          <a:endParaRPr lang="en-US"/>
        </a:p>
      </dgm:t>
    </dgm:pt>
    <dgm:pt modelId="{0C4978C8-ADFD-46CD-BD7A-4E6407E122BD}" type="pres">
      <dgm:prSet presAssocID="{1A5511FA-A4DB-4028-A954-C238E3FB9730}" presName="descendantText" presStyleLbl="alignAcc1" presStyleIdx="1" presStyleCnt="6">
        <dgm:presLayoutVars>
          <dgm:bulletEnabled val="1"/>
        </dgm:presLayoutVars>
      </dgm:prSet>
      <dgm:spPr/>
      <dgm:t>
        <a:bodyPr/>
        <a:lstStyle/>
        <a:p>
          <a:endParaRPr lang="en-US"/>
        </a:p>
      </dgm:t>
    </dgm:pt>
    <dgm:pt modelId="{E8BFC6C6-5464-48AC-A91D-0E5C418ED4F5}" type="pres">
      <dgm:prSet presAssocID="{29555C50-53BD-448B-8F7C-BBF0B222087B}" presName="sp" presStyleCnt="0"/>
      <dgm:spPr/>
    </dgm:pt>
    <dgm:pt modelId="{9A0042E9-A0A4-4E90-803A-A5F9A55E0342}" type="pres">
      <dgm:prSet presAssocID="{CB7F73FA-D078-42E7-BDA2-EAE1E0336A66}" presName="composite" presStyleCnt="0"/>
      <dgm:spPr/>
    </dgm:pt>
    <dgm:pt modelId="{DE072214-9C2F-4ECC-8DCF-DF6CC006F29D}" type="pres">
      <dgm:prSet presAssocID="{CB7F73FA-D078-42E7-BDA2-EAE1E0336A66}" presName="parentText" presStyleLbl="alignNode1" presStyleIdx="2" presStyleCnt="6">
        <dgm:presLayoutVars>
          <dgm:chMax val="1"/>
          <dgm:bulletEnabled val="1"/>
        </dgm:presLayoutVars>
      </dgm:prSet>
      <dgm:spPr/>
      <dgm:t>
        <a:bodyPr/>
        <a:lstStyle/>
        <a:p>
          <a:endParaRPr lang="en-US"/>
        </a:p>
      </dgm:t>
    </dgm:pt>
    <dgm:pt modelId="{7CF83D4C-90AE-4C06-82E4-73631E761E6E}" type="pres">
      <dgm:prSet presAssocID="{CB7F73FA-D078-42E7-BDA2-EAE1E0336A66}" presName="descendantText" presStyleLbl="alignAcc1" presStyleIdx="2" presStyleCnt="6">
        <dgm:presLayoutVars>
          <dgm:bulletEnabled val="1"/>
        </dgm:presLayoutVars>
      </dgm:prSet>
      <dgm:spPr/>
      <dgm:t>
        <a:bodyPr/>
        <a:lstStyle/>
        <a:p>
          <a:endParaRPr lang="en-US"/>
        </a:p>
      </dgm:t>
    </dgm:pt>
    <dgm:pt modelId="{31314915-8C11-4468-A356-6AA1091C3486}" type="pres">
      <dgm:prSet presAssocID="{F573EFDC-D144-47CC-BDCC-96FE50BA6828}" presName="sp" presStyleCnt="0"/>
      <dgm:spPr/>
    </dgm:pt>
    <dgm:pt modelId="{4D2C69AC-6377-4316-BE8F-B6B705EFC63A}" type="pres">
      <dgm:prSet presAssocID="{651B70EC-87D3-4F32-8371-6DE7C14AA3C2}" presName="composite" presStyleCnt="0"/>
      <dgm:spPr/>
    </dgm:pt>
    <dgm:pt modelId="{60D54F06-41D6-4813-BA3A-7C1B8BEBD58B}" type="pres">
      <dgm:prSet presAssocID="{651B70EC-87D3-4F32-8371-6DE7C14AA3C2}" presName="parentText" presStyleLbl="alignNode1" presStyleIdx="3" presStyleCnt="6">
        <dgm:presLayoutVars>
          <dgm:chMax val="1"/>
          <dgm:bulletEnabled val="1"/>
        </dgm:presLayoutVars>
      </dgm:prSet>
      <dgm:spPr/>
      <dgm:t>
        <a:bodyPr/>
        <a:lstStyle/>
        <a:p>
          <a:endParaRPr lang="en-US"/>
        </a:p>
      </dgm:t>
    </dgm:pt>
    <dgm:pt modelId="{77FA3B9B-62B7-4ACA-9D30-88E27B1CE9F9}" type="pres">
      <dgm:prSet presAssocID="{651B70EC-87D3-4F32-8371-6DE7C14AA3C2}" presName="descendantText" presStyleLbl="alignAcc1" presStyleIdx="3" presStyleCnt="6">
        <dgm:presLayoutVars>
          <dgm:bulletEnabled val="1"/>
        </dgm:presLayoutVars>
      </dgm:prSet>
      <dgm:spPr/>
      <dgm:t>
        <a:bodyPr/>
        <a:lstStyle/>
        <a:p>
          <a:endParaRPr lang="en-US"/>
        </a:p>
      </dgm:t>
    </dgm:pt>
    <dgm:pt modelId="{B379CCC9-E804-4E9D-AAFA-B7F67073D45F}" type="pres">
      <dgm:prSet presAssocID="{D0DE3C89-5417-4660-B8B0-386CBCD55B39}" presName="sp" presStyleCnt="0"/>
      <dgm:spPr/>
    </dgm:pt>
    <dgm:pt modelId="{446CEC0F-151B-413F-94D8-8EBA3CC15858}" type="pres">
      <dgm:prSet presAssocID="{09A47364-5DC6-4A24-B265-DCCD32F89E9B}" presName="composite" presStyleCnt="0"/>
      <dgm:spPr/>
    </dgm:pt>
    <dgm:pt modelId="{FE6EBCF6-876F-43F9-AC52-7517EC0D9332}" type="pres">
      <dgm:prSet presAssocID="{09A47364-5DC6-4A24-B265-DCCD32F89E9B}" presName="parentText" presStyleLbl="alignNode1" presStyleIdx="4" presStyleCnt="6">
        <dgm:presLayoutVars>
          <dgm:chMax val="1"/>
          <dgm:bulletEnabled val="1"/>
        </dgm:presLayoutVars>
      </dgm:prSet>
      <dgm:spPr/>
      <dgm:t>
        <a:bodyPr/>
        <a:lstStyle/>
        <a:p>
          <a:endParaRPr lang="en-US"/>
        </a:p>
      </dgm:t>
    </dgm:pt>
    <dgm:pt modelId="{EEE09CED-1058-4F5C-B787-5F42A40F26CB}" type="pres">
      <dgm:prSet presAssocID="{09A47364-5DC6-4A24-B265-DCCD32F89E9B}" presName="descendantText" presStyleLbl="alignAcc1" presStyleIdx="4" presStyleCnt="6">
        <dgm:presLayoutVars>
          <dgm:bulletEnabled val="1"/>
        </dgm:presLayoutVars>
      </dgm:prSet>
      <dgm:spPr/>
      <dgm:t>
        <a:bodyPr/>
        <a:lstStyle/>
        <a:p>
          <a:endParaRPr lang="en-US"/>
        </a:p>
      </dgm:t>
    </dgm:pt>
    <dgm:pt modelId="{CA65FA59-DFDA-4AFA-9E16-3046AA8CC4A0}" type="pres">
      <dgm:prSet presAssocID="{DCE10900-1198-412A-B433-2FA138831585}" presName="sp" presStyleCnt="0"/>
      <dgm:spPr/>
    </dgm:pt>
    <dgm:pt modelId="{D23EC967-8CA8-4CCD-B053-B40FBC1BC628}" type="pres">
      <dgm:prSet presAssocID="{D899662A-C3F9-4964-BC91-9E260C81088F}" presName="composite" presStyleCnt="0"/>
      <dgm:spPr/>
    </dgm:pt>
    <dgm:pt modelId="{2B16E9D4-4932-4464-B39B-2D3B907B0C38}" type="pres">
      <dgm:prSet presAssocID="{D899662A-C3F9-4964-BC91-9E260C81088F}" presName="parentText" presStyleLbl="alignNode1" presStyleIdx="5" presStyleCnt="6">
        <dgm:presLayoutVars>
          <dgm:chMax val="1"/>
          <dgm:bulletEnabled val="1"/>
        </dgm:presLayoutVars>
      </dgm:prSet>
      <dgm:spPr/>
      <dgm:t>
        <a:bodyPr/>
        <a:lstStyle/>
        <a:p>
          <a:endParaRPr lang="en-US"/>
        </a:p>
      </dgm:t>
    </dgm:pt>
    <dgm:pt modelId="{C2B24D4C-3ED6-4EA2-B9BB-BF7B7EC480BB}" type="pres">
      <dgm:prSet presAssocID="{D899662A-C3F9-4964-BC91-9E260C81088F}" presName="descendantText" presStyleLbl="alignAcc1" presStyleIdx="5" presStyleCnt="6">
        <dgm:presLayoutVars>
          <dgm:bulletEnabled val="1"/>
        </dgm:presLayoutVars>
      </dgm:prSet>
      <dgm:spPr/>
      <dgm:t>
        <a:bodyPr/>
        <a:lstStyle/>
        <a:p>
          <a:endParaRPr lang="en-US"/>
        </a:p>
      </dgm:t>
    </dgm:pt>
  </dgm:ptLst>
  <dgm:cxnLst>
    <dgm:cxn modelId="{0F95FEDA-81DC-401E-BD1E-5B49E6C7B341}" srcId="{CB7F73FA-D078-42E7-BDA2-EAE1E0336A66}" destId="{2AFA2308-FD85-42C7-B3FC-3D590C28A28E}" srcOrd="0" destOrd="0" parTransId="{DCAE4E52-90FF-4C31-ABC4-71E8A2A1F575}" sibTransId="{3260201F-803E-4D01-B76B-A1E4C3F431C4}"/>
    <dgm:cxn modelId="{E4726A54-F92A-489D-9E4B-B70911BF85D9}" type="presOf" srcId="{B79BD383-60D4-49B7-97FB-E3B4047513EB}" destId="{C2B24D4C-3ED6-4EA2-B9BB-BF7B7EC480BB}" srcOrd="0" destOrd="0" presId="urn:microsoft.com/office/officeart/2005/8/layout/chevron2"/>
    <dgm:cxn modelId="{EF839B2C-89F9-4E0B-B432-741920E7D4FF}" srcId="{651B70EC-87D3-4F32-8371-6DE7C14AA3C2}" destId="{3CF76BFF-6A30-4BCE-9956-EAF47DD8CBE1}" srcOrd="0" destOrd="0" parTransId="{856B9581-788C-490D-8E11-AFF3A032DFBA}" sibTransId="{B5101206-1CF2-4CA7-B2ED-90404F5F39ED}"/>
    <dgm:cxn modelId="{1FA80312-0B20-47BD-BB92-7C65A5583A1A}" srcId="{9FCB44E5-985B-44BA-BF73-0B90059818AE}" destId="{D899662A-C3F9-4964-BC91-9E260C81088F}" srcOrd="5" destOrd="0" parTransId="{B54DAF2F-4C84-4E39-869B-240FD87196E9}" sibTransId="{FCF4E2A5-E4FF-4F52-9327-72FDB4289C74}"/>
    <dgm:cxn modelId="{6BC40D6C-9200-4150-A8A4-0DF37DB43D47}" type="presOf" srcId="{3891B60C-E355-428E-B3D3-26CFC141458D}" destId="{1230C39C-8E08-478A-BFF8-1225FDD264B8}" srcOrd="0" destOrd="0" presId="urn:microsoft.com/office/officeart/2005/8/layout/chevron2"/>
    <dgm:cxn modelId="{75EEB232-0977-4EAE-8E2F-F729B2F7F581}" type="presOf" srcId="{651B70EC-87D3-4F32-8371-6DE7C14AA3C2}" destId="{60D54F06-41D6-4813-BA3A-7C1B8BEBD58B}" srcOrd="0" destOrd="0" presId="urn:microsoft.com/office/officeart/2005/8/layout/chevron2"/>
    <dgm:cxn modelId="{E2491E79-E1B7-4D11-B2AB-6136D2A252B5}" type="presOf" srcId="{4A578B7F-5E58-413E-83D8-E20C75FEBCF5}" destId="{A9917720-A9E4-4529-89B2-001CCA951649}" srcOrd="0" destOrd="0" presId="urn:microsoft.com/office/officeart/2005/8/layout/chevron2"/>
    <dgm:cxn modelId="{CB75FC0B-F847-4AE9-9413-3D3BAE6CB52E}" type="presOf" srcId="{D899662A-C3F9-4964-BC91-9E260C81088F}" destId="{2B16E9D4-4932-4464-B39B-2D3B907B0C38}" srcOrd="0" destOrd="0" presId="urn:microsoft.com/office/officeart/2005/8/layout/chevron2"/>
    <dgm:cxn modelId="{A65B3252-881B-42F2-ADAF-6283CED4A69F}" srcId="{09A47364-5DC6-4A24-B265-DCCD32F89E9B}" destId="{E4B5DB8D-20C0-437B-B802-45EF18A4450C}" srcOrd="0" destOrd="0" parTransId="{BFC20468-D6C5-474C-A02F-6ED674CA3DB9}" sibTransId="{7C901F60-C3E6-4627-9149-8FC77DBB875A}"/>
    <dgm:cxn modelId="{74094AA8-2363-47B6-A2D8-2B3491D475C3}" type="presOf" srcId="{3CF76BFF-6A30-4BCE-9956-EAF47DD8CBE1}" destId="{77FA3B9B-62B7-4ACA-9D30-88E27B1CE9F9}" srcOrd="0" destOrd="0" presId="urn:microsoft.com/office/officeart/2005/8/layout/chevron2"/>
    <dgm:cxn modelId="{BE945F54-2B08-4F24-BFB0-9DD114464CDF}" type="presOf" srcId="{E4B5DB8D-20C0-437B-B802-45EF18A4450C}" destId="{EEE09CED-1058-4F5C-B787-5F42A40F26CB}" srcOrd="0" destOrd="0" presId="urn:microsoft.com/office/officeart/2005/8/layout/chevron2"/>
    <dgm:cxn modelId="{962DEFEE-F60D-438B-B452-B14FC51BAFFD}" srcId="{9FCB44E5-985B-44BA-BF73-0B90059818AE}" destId="{CB7F73FA-D078-42E7-BDA2-EAE1E0336A66}" srcOrd="2" destOrd="0" parTransId="{BF17BC8F-ABA1-4EB3-AF2D-B71D0D5F1924}" sibTransId="{F573EFDC-D144-47CC-BDCC-96FE50BA6828}"/>
    <dgm:cxn modelId="{2DCFD520-FA4D-4FE7-9CE5-3F1C8E2F1579}" type="presOf" srcId="{39636C0F-C67C-4453-81CF-12C0A6549B18}" destId="{0C4978C8-ADFD-46CD-BD7A-4E6407E122BD}" srcOrd="0" destOrd="0" presId="urn:microsoft.com/office/officeart/2005/8/layout/chevron2"/>
    <dgm:cxn modelId="{D7C6E27B-6939-4C6D-A9CC-4EABD449EC05}" type="presOf" srcId="{09A47364-5DC6-4A24-B265-DCCD32F89E9B}" destId="{FE6EBCF6-876F-43F9-AC52-7517EC0D9332}" srcOrd="0" destOrd="0" presId="urn:microsoft.com/office/officeart/2005/8/layout/chevron2"/>
    <dgm:cxn modelId="{C2CA171E-2D38-4AAB-B422-E08F2CB0083C}" type="presOf" srcId="{1A5511FA-A4DB-4028-A954-C238E3FB9730}" destId="{101F0EF7-4D10-40E3-A896-7BDF05F418B2}" srcOrd="0" destOrd="0" presId="urn:microsoft.com/office/officeart/2005/8/layout/chevron2"/>
    <dgm:cxn modelId="{E0BAFE66-41C1-48D3-8015-0DD8C102D9CE}" srcId="{9FCB44E5-985B-44BA-BF73-0B90059818AE}" destId="{4A578B7F-5E58-413E-83D8-E20C75FEBCF5}" srcOrd="0" destOrd="0" parTransId="{5790CAAD-31D5-4914-8637-16B6BC7C6495}" sibTransId="{77613E89-9AED-4876-A272-B7D628CCF77B}"/>
    <dgm:cxn modelId="{06DE7F86-7B83-459A-8D42-8D69CB72E7E7}" srcId="{4A578B7F-5E58-413E-83D8-E20C75FEBCF5}" destId="{3891B60C-E355-428E-B3D3-26CFC141458D}" srcOrd="0" destOrd="0" parTransId="{DBEF8B4E-EE7F-40DA-B718-6ADBA9DE44CE}" sibTransId="{D517CBE2-114A-4247-805D-F5716FC31CD6}"/>
    <dgm:cxn modelId="{C9887447-73EB-4E32-8B55-86EFFEEE9DE4}" type="presOf" srcId="{2AFA2308-FD85-42C7-B3FC-3D590C28A28E}" destId="{7CF83D4C-90AE-4C06-82E4-73631E761E6E}" srcOrd="0" destOrd="0" presId="urn:microsoft.com/office/officeart/2005/8/layout/chevron2"/>
    <dgm:cxn modelId="{E5EF00A6-4ADC-4BB1-B02A-631FD847CF0C}" srcId="{9FCB44E5-985B-44BA-BF73-0B90059818AE}" destId="{1A5511FA-A4DB-4028-A954-C238E3FB9730}" srcOrd="1" destOrd="0" parTransId="{DA62F9BB-9C3A-490C-9B8D-63C31CD6AB33}" sibTransId="{29555C50-53BD-448B-8F7C-BBF0B222087B}"/>
    <dgm:cxn modelId="{E58E825A-8601-48E4-BFB3-F6CD35DF6945}" srcId="{D899662A-C3F9-4964-BC91-9E260C81088F}" destId="{B79BD383-60D4-49B7-97FB-E3B4047513EB}" srcOrd="0" destOrd="0" parTransId="{FC8167DE-B068-405D-82DF-55679E7CF9CF}" sibTransId="{5C4F4F54-97A0-4475-A4BD-DB0C9F3D0FAE}"/>
    <dgm:cxn modelId="{876D7439-B750-4EAB-810D-3578246C8C93}" srcId="{1A5511FA-A4DB-4028-A954-C238E3FB9730}" destId="{39636C0F-C67C-4453-81CF-12C0A6549B18}" srcOrd="0" destOrd="0" parTransId="{A5CB4CB1-001E-4FAC-BC39-9CCC376EC083}" sibTransId="{39C8DBF1-8104-49BF-8C24-E1CEAC9C4B9C}"/>
    <dgm:cxn modelId="{11AFD149-BF2B-4CB1-96CA-000ADE9FB5D4}" type="presOf" srcId="{CB7F73FA-D078-42E7-BDA2-EAE1E0336A66}" destId="{DE072214-9C2F-4ECC-8DCF-DF6CC006F29D}" srcOrd="0" destOrd="0" presId="urn:microsoft.com/office/officeart/2005/8/layout/chevron2"/>
    <dgm:cxn modelId="{993ECEF9-BCAB-4FE5-971C-9CDAC229D0CA}" srcId="{9FCB44E5-985B-44BA-BF73-0B90059818AE}" destId="{651B70EC-87D3-4F32-8371-6DE7C14AA3C2}" srcOrd="3" destOrd="0" parTransId="{196DCCBB-D9D0-4103-A4AC-69DEC7557AD1}" sibTransId="{D0DE3C89-5417-4660-B8B0-386CBCD55B39}"/>
    <dgm:cxn modelId="{87B4988F-3BBF-4A13-BFC1-C6C82A14581B}" type="presOf" srcId="{9FCB44E5-985B-44BA-BF73-0B90059818AE}" destId="{8B55ED7B-5E5E-41F3-A8D7-D87D86BD302D}" srcOrd="0" destOrd="0" presId="urn:microsoft.com/office/officeart/2005/8/layout/chevron2"/>
    <dgm:cxn modelId="{EBA16358-AC10-4713-83FE-8CA068D6B0E6}" srcId="{9FCB44E5-985B-44BA-BF73-0B90059818AE}" destId="{09A47364-5DC6-4A24-B265-DCCD32F89E9B}" srcOrd="4" destOrd="0" parTransId="{070C9B6A-842D-4E9C-A5D1-810D4B269095}" sibTransId="{DCE10900-1198-412A-B433-2FA138831585}"/>
    <dgm:cxn modelId="{7DFE9270-BCF1-46B5-9B9A-4371E3E1841D}" type="presParOf" srcId="{8B55ED7B-5E5E-41F3-A8D7-D87D86BD302D}" destId="{3B12E412-0846-4C1A-AA77-C82732CCB4A7}" srcOrd="0" destOrd="0" presId="urn:microsoft.com/office/officeart/2005/8/layout/chevron2"/>
    <dgm:cxn modelId="{02CA27D7-6CBB-4FC3-9C52-DC3DC6CA0569}" type="presParOf" srcId="{3B12E412-0846-4C1A-AA77-C82732CCB4A7}" destId="{A9917720-A9E4-4529-89B2-001CCA951649}" srcOrd="0" destOrd="0" presId="urn:microsoft.com/office/officeart/2005/8/layout/chevron2"/>
    <dgm:cxn modelId="{C202E7C1-0B0A-4627-A30D-7CA8D3147A50}" type="presParOf" srcId="{3B12E412-0846-4C1A-AA77-C82732CCB4A7}" destId="{1230C39C-8E08-478A-BFF8-1225FDD264B8}" srcOrd="1" destOrd="0" presId="urn:microsoft.com/office/officeart/2005/8/layout/chevron2"/>
    <dgm:cxn modelId="{AE56F7A8-892A-44D9-8621-B94EB4D1FAA0}" type="presParOf" srcId="{8B55ED7B-5E5E-41F3-A8D7-D87D86BD302D}" destId="{F96C5293-2FE5-444E-98E9-FF3C47236AE3}" srcOrd="1" destOrd="0" presId="urn:microsoft.com/office/officeart/2005/8/layout/chevron2"/>
    <dgm:cxn modelId="{8246BD2B-6D80-4A1D-A096-9B1B047C33CC}" type="presParOf" srcId="{8B55ED7B-5E5E-41F3-A8D7-D87D86BD302D}" destId="{C10B7238-C6DE-4C38-856B-962C5D50A025}" srcOrd="2" destOrd="0" presId="urn:microsoft.com/office/officeart/2005/8/layout/chevron2"/>
    <dgm:cxn modelId="{23136AA9-8011-418F-94E9-3DB12C26C03E}" type="presParOf" srcId="{C10B7238-C6DE-4C38-856B-962C5D50A025}" destId="{101F0EF7-4D10-40E3-A896-7BDF05F418B2}" srcOrd="0" destOrd="0" presId="urn:microsoft.com/office/officeart/2005/8/layout/chevron2"/>
    <dgm:cxn modelId="{A1947D4A-4752-411A-9D69-1324F221FF6C}" type="presParOf" srcId="{C10B7238-C6DE-4C38-856B-962C5D50A025}" destId="{0C4978C8-ADFD-46CD-BD7A-4E6407E122BD}" srcOrd="1" destOrd="0" presId="urn:microsoft.com/office/officeart/2005/8/layout/chevron2"/>
    <dgm:cxn modelId="{1B973215-B7FB-4872-847B-2DC14D01FC30}" type="presParOf" srcId="{8B55ED7B-5E5E-41F3-A8D7-D87D86BD302D}" destId="{E8BFC6C6-5464-48AC-A91D-0E5C418ED4F5}" srcOrd="3" destOrd="0" presId="urn:microsoft.com/office/officeart/2005/8/layout/chevron2"/>
    <dgm:cxn modelId="{11D80367-AE90-433E-9190-6D4C1058F67E}" type="presParOf" srcId="{8B55ED7B-5E5E-41F3-A8D7-D87D86BD302D}" destId="{9A0042E9-A0A4-4E90-803A-A5F9A55E0342}" srcOrd="4" destOrd="0" presId="urn:microsoft.com/office/officeart/2005/8/layout/chevron2"/>
    <dgm:cxn modelId="{417CE1BB-704F-4D21-8FA4-EC117BE25287}" type="presParOf" srcId="{9A0042E9-A0A4-4E90-803A-A5F9A55E0342}" destId="{DE072214-9C2F-4ECC-8DCF-DF6CC006F29D}" srcOrd="0" destOrd="0" presId="urn:microsoft.com/office/officeart/2005/8/layout/chevron2"/>
    <dgm:cxn modelId="{440DDD44-E1BE-40D5-B572-394F7235772B}" type="presParOf" srcId="{9A0042E9-A0A4-4E90-803A-A5F9A55E0342}" destId="{7CF83D4C-90AE-4C06-82E4-73631E761E6E}" srcOrd="1" destOrd="0" presId="urn:microsoft.com/office/officeart/2005/8/layout/chevron2"/>
    <dgm:cxn modelId="{3CA41401-7F53-4806-8E30-4F645EBDA456}" type="presParOf" srcId="{8B55ED7B-5E5E-41F3-A8D7-D87D86BD302D}" destId="{31314915-8C11-4468-A356-6AA1091C3486}" srcOrd="5" destOrd="0" presId="urn:microsoft.com/office/officeart/2005/8/layout/chevron2"/>
    <dgm:cxn modelId="{104CFB85-1445-4614-9903-847211119F21}" type="presParOf" srcId="{8B55ED7B-5E5E-41F3-A8D7-D87D86BD302D}" destId="{4D2C69AC-6377-4316-BE8F-B6B705EFC63A}" srcOrd="6" destOrd="0" presId="urn:microsoft.com/office/officeart/2005/8/layout/chevron2"/>
    <dgm:cxn modelId="{C00EE9F3-3A47-41C6-96E2-A5C39CD3E2DA}" type="presParOf" srcId="{4D2C69AC-6377-4316-BE8F-B6B705EFC63A}" destId="{60D54F06-41D6-4813-BA3A-7C1B8BEBD58B}" srcOrd="0" destOrd="0" presId="urn:microsoft.com/office/officeart/2005/8/layout/chevron2"/>
    <dgm:cxn modelId="{2B39C0C7-F94E-4550-848E-CFE2629E22CC}" type="presParOf" srcId="{4D2C69AC-6377-4316-BE8F-B6B705EFC63A}" destId="{77FA3B9B-62B7-4ACA-9D30-88E27B1CE9F9}" srcOrd="1" destOrd="0" presId="urn:microsoft.com/office/officeart/2005/8/layout/chevron2"/>
    <dgm:cxn modelId="{C31E09CE-2680-4638-BAA8-927EED2D7140}" type="presParOf" srcId="{8B55ED7B-5E5E-41F3-A8D7-D87D86BD302D}" destId="{B379CCC9-E804-4E9D-AAFA-B7F67073D45F}" srcOrd="7" destOrd="0" presId="urn:microsoft.com/office/officeart/2005/8/layout/chevron2"/>
    <dgm:cxn modelId="{684671B8-12FF-40C7-80E0-939DA5BD31B9}" type="presParOf" srcId="{8B55ED7B-5E5E-41F3-A8D7-D87D86BD302D}" destId="{446CEC0F-151B-413F-94D8-8EBA3CC15858}" srcOrd="8" destOrd="0" presId="urn:microsoft.com/office/officeart/2005/8/layout/chevron2"/>
    <dgm:cxn modelId="{2A0DC377-39CD-459D-B09C-EF113025C188}" type="presParOf" srcId="{446CEC0F-151B-413F-94D8-8EBA3CC15858}" destId="{FE6EBCF6-876F-43F9-AC52-7517EC0D9332}" srcOrd="0" destOrd="0" presId="urn:microsoft.com/office/officeart/2005/8/layout/chevron2"/>
    <dgm:cxn modelId="{563742C5-4E8C-4394-AC34-75867D5501D5}" type="presParOf" srcId="{446CEC0F-151B-413F-94D8-8EBA3CC15858}" destId="{EEE09CED-1058-4F5C-B787-5F42A40F26CB}" srcOrd="1" destOrd="0" presId="urn:microsoft.com/office/officeart/2005/8/layout/chevron2"/>
    <dgm:cxn modelId="{7BA7B247-36D9-44F5-967D-C575F1A66622}" type="presParOf" srcId="{8B55ED7B-5E5E-41F3-A8D7-D87D86BD302D}" destId="{CA65FA59-DFDA-4AFA-9E16-3046AA8CC4A0}" srcOrd="9" destOrd="0" presId="urn:microsoft.com/office/officeart/2005/8/layout/chevron2"/>
    <dgm:cxn modelId="{D5C4E6BA-E590-42F0-B65F-B90BDF988F2A}" type="presParOf" srcId="{8B55ED7B-5E5E-41F3-A8D7-D87D86BD302D}" destId="{D23EC967-8CA8-4CCD-B053-B40FBC1BC628}" srcOrd="10" destOrd="0" presId="urn:microsoft.com/office/officeart/2005/8/layout/chevron2"/>
    <dgm:cxn modelId="{0361AFC8-FE20-454F-B56A-09772137DD90}" type="presParOf" srcId="{D23EC967-8CA8-4CCD-B053-B40FBC1BC628}" destId="{2B16E9D4-4932-4464-B39B-2D3B907B0C38}" srcOrd="0" destOrd="0" presId="urn:microsoft.com/office/officeart/2005/8/layout/chevron2"/>
    <dgm:cxn modelId="{91E2D964-987B-4566-B45E-C08A66933D25}" type="presParOf" srcId="{D23EC967-8CA8-4CCD-B053-B40FBC1BC628}" destId="{C2B24D4C-3ED6-4EA2-B9BB-BF7B7EC480B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17720-A9E4-4529-89B2-001CCA951649}">
      <dsp:nvSpPr>
        <dsp:cNvPr id="0" name=""/>
        <dsp:cNvSpPr/>
      </dsp:nvSpPr>
      <dsp:spPr>
        <a:xfrm rot="5400000">
          <a:off x="-147406" y="147623"/>
          <a:ext cx="982712" cy="687898"/>
        </a:xfrm>
        <a:prstGeom prst="chevron">
          <a:avLst/>
        </a:prstGeom>
        <a:solidFill>
          <a:schemeClr val="accent1">
            <a:alpha val="90000"/>
            <a:hueOff val="0"/>
            <a:satOff val="0"/>
            <a:lumOff val="0"/>
            <a:alphaOff val="0"/>
          </a:schemeClr>
        </a:solidFill>
        <a:ln w="9525" cap="flat" cmpd="sng" algn="ctr">
          <a:solidFill>
            <a:schemeClr val="accent1">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1" y="344165"/>
        <a:ext cx="687898" cy="294814"/>
      </dsp:txXfrm>
    </dsp:sp>
    <dsp:sp modelId="{1230C39C-8E08-478A-BFF8-1225FDD264B8}">
      <dsp:nvSpPr>
        <dsp:cNvPr id="0" name=""/>
        <dsp:cNvSpPr/>
      </dsp:nvSpPr>
      <dsp:spPr>
        <a:xfrm rot="5400000">
          <a:off x="3720267" y="-3032152"/>
          <a:ext cx="638762" cy="670350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Introduction</a:t>
          </a:r>
          <a:endParaRPr lang="en-US" sz="2100" kern="1200" dirty="0"/>
        </a:p>
      </dsp:txBody>
      <dsp:txXfrm rot="-5400000">
        <a:off x="687898" y="31399"/>
        <a:ext cx="6672319" cy="576398"/>
      </dsp:txXfrm>
    </dsp:sp>
    <dsp:sp modelId="{101F0EF7-4D10-40E3-A896-7BDF05F418B2}">
      <dsp:nvSpPr>
        <dsp:cNvPr id="0" name=""/>
        <dsp:cNvSpPr/>
      </dsp:nvSpPr>
      <dsp:spPr>
        <a:xfrm rot="5400000">
          <a:off x="-147406" y="1033034"/>
          <a:ext cx="982712" cy="687898"/>
        </a:xfrm>
        <a:prstGeom prst="chevron">
          <a:avLst/>
        </a:prstGeom>
        <a:solidFill>
          <a:schemeClr val="accent1">
            <a:alpha val="90000"/>
            <a:hueOff val="0"/>
            <a:satOff val="0"/>
            <a:lumOff val="0"/>
            <a:alphaOff val="-8000"/>
          </a:schemeClr>
        </a:solidFill>
        <a:ln w="9525" cap="flat" cmpd="sng" algn="ctr">
          <a:solidFill>
            <a:schemeClr val="accent1">
              <a:alpha val="90000"/>
              <a:hueOff val="0"/>
              <a:satOff val="0"/>
              <a:lumOff val="0"/>
              <a:alphaOff val="-8000"/>
            </a:schemeClr>
          </a:solidFill>
          <a:prstDash val="solid"/>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smtClean="0"/>
        </a:p>
      </dsp:txBody>
      <dsp:txXfrm rot="-5400000">
        <a:off x="1" y="1229576"/>
        <a:ext cx="687898" cy="294814"/>
      </dsp:txXfrm>
    </dsp:sp>
    <dsp:sp modelId="{0C4978C8-ADFD-46CD-BD7A-4E6407E122BD}">
      <dsp:nvSpPr>
        <dsp:cNvPr id="0" name=""/>
        <dsp:cNvSpPr/>
      </dsp:nvSpPr>
      <dsp:spPr>
        <a:xfrm rot="5400000">
          <a:off x="3720267" y="-2146741"/>
          <a:ext cx="638762" cy="670350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800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Cloud </a:t>
          </a:r>
          <a:r>
            <a:rPr lang="en-US" sz="2100" kern="1200" smtClean="0"/>
            <a:t>Computing  Basics</a:t>
          </a:r>
          <a:endParaRPr lang="en-US" sz="2100" kern="1200" dirty="0" smtClean="0"/>
        </a:p>
      </dsp:txBody>
      <dsp:txXfrm rot="-5400000">
        <a:off x="687898" y="916810"/>
        <a:ext cx="6672319" cy="576398"/>
      </dsp:txXfrm>
    </dsp:sp>
    <dsp:sp modelId="{DE072214-9C2F-4ECC-8DCF-DF6CC006F29D}">
      <dsp:nvSpPr>
        <dsp:cNvPr id="0" name=""/>
        <dsp:cNvSpPr/>
      </dsp:nvSpPr>
      <dsp:spPr>
        <a:xfrm rot="5400000">
          <a:off x="-147406" y="1918445"/>
          <a:ext cx="982712" cy="687898"/>
        </a:xfrm>
        <a:prstGeom prst="chevron">
          <a:avLst/>
        </a:prstGeom>
        <a:solidFill>
          <a:schemeClr val="accent1">
            <a:alpha val="90000"/>
            <a:hueOff val="0"/>
            <a:satOff val="0"/>
            <a:lumOff val="0"/>
            <a:alphaOff val="-16000"/>
          </a:schemeClr>
        </a:solidFill>
        <a:ln w="9525" cap="flat" cmpd="sng" algn="ctr">
          <a:solidFill>
            <a:schemeClr val="accent1">
              <a:alpha val="90000"/>
              <a:hueOff val="0"/>
              <a:satOff val="0"/>
              <a:lumOff val="0"/>
              <a:alphaOff val="-16000"/>
            </a:schemeClr>
          </a:solidFill>
          <a:prstDash val="solid"/>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smtClean="0"/>
        </a:p>
      </dsp:txBody>
      <dsp:txXfrm rot="-5400000">
        <a:off x="1" y="2114987"/>
        <a:ext cx="687898" cy="294814"/>
      </dsp:txXfrm>
    </dsp:sp>
    <dsp:sp modelId="{7CF83D4C-90AE-4C06-82E4-73631E761E6E}">
      <dsp:nvSpPr>
        <dsp:cNvPr id="0" name=""/>
        <dsp:cNvSpPr/>
      </dsp:nvSpPr>
      <dsp:spPr>
        <a:xfrm rot="5400000">
          <a:off x="3720267" y="-1261330"/>
          <a:ext cx="638762" cy="670350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1600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Applications of Cloud Computing for Rural Development </a:t>
          </a:r>
        </a:p>
      </dsp:txBody>
      <dsp:txXfrm rot="-5400000">
        <a:off x="687898" y="1802221"/>
        <a:ext cx="6672319" cy="576398"/>
      </dsp:txXfrm>
    </dsp:sp>
    <dsp:sp modelId="{60D54F06-41D6-4813-BA3A-7C1B8BEBD58B}">
      <dsp:nvSpPr>
        <dsp:cNvPr id="0" name=""/>
        <dsp:cNvSpPr/>
      </dsp:nvSpPr>
      <dsp:spPr>
        <a:xfrm rot="5400000">
          <a:off x="-147406" y="2803856"/>
          <a:ext cx="982712" cy="687898"/>
        </a:xfrm>
        <a:prstGeom prst="chevron">
          <a:avLst/>
        </a:prstGeom>
        <a:solidFill>
          <a:schemeClr val="accent1">
            <a:alpha val="90000"/>
            <a:hueOff val="0"/>
            <a:satOff val="0"/>
            <a:lumOff val="0"/>
            <a:alphaOff val="-24000"/>
          </a:schemeClr>
        </a:solidFill>
        <a:ln w="9525" cap="flat" cmpd="sng" algn="ctr">
          <a:solidFill>
            <a:schemeClr val="accent1">
              <a:alpha val="90000"/>
              <a:hueOff val="0"/>
              <a:satOff val="0"/>
              <a:lumOff val="0"/>
              <a:alphaOff val="-24000"/>
            </a:schemeClr>
          </a:solidFill>
          <a:prstDash val="solid"/>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GB" sz="1900" kern="1200" dirty="0" smtClean="0"/>
        </a:p>
      </dsp:txBody>
      <dsp:txXfrm rot="-5400000">
        <a:off x="1" y="3000398"/>
        <a:ext cx="687898" cy="294814"/>
      </dsp:txXfrm>
    </dsp:sp>
    <dsp:sp modelId="{77FA3B9B-62B7-4ACA-9D30-88E27B1CE9F9}">
      <dsp:nvSpPr>
        <dsp:cNvPr id="0" name=""/>
        <dsp:cNvSpPr/>
      </dsp:nvSpPr>
      <dsp:spPr>
        <a:xfrm rot="5400000">
          <a:off x="3720267" y="-375919"/>
          <a:ext cx="638762" cy="670350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2400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Advantages of using Cloud Computing</a:t>
          </a:r>
        </a:p>
      </dsp:txBody>
      <dsp:txXfrm rot="-5400000">
        <a:off x="687898" y="2687632"/>
        <a:ext cx="6672319" cy="576398"/>
      </dsp:txXfrm>
    </dsp:sp>
    <dsp:sp modelId="{FE6EBCF6-876F-43F9-AC52-7517EC0D9332}">
      <dsp:nvSpPr>
        <dsp:cNvPr id="0" name=""/>
        <dsp:cNvSpPr/>
      </dsp:nvSpPr>
      <dsp:spPr>
        <a:xfrm rot="5400000">
          <a:off x="-147406" y="3689267"/>
          <a:ext cx="982712" cy="687898"/>
        </a:xfrm>
        <a:prstGeom prst="chevron">
          <a:avLst/>
        </a:prstGeom>
        <a:solidFill>
          <a:schemeClr val="accent1">
            <a:alpha val="90000"/>
            <a:hueOff val="0"/>
            <a:satOff val="0"/>
            <a:lumOff val="0"/>
            <a:alphaOff val="-32000"/>
          </a:schemeClr>
        </a:solidFill>
        <a:ln w="9525" cap="flat" cmpd="sng" algn="ctr">
          <a:solidFill>
            <a:schemeClr val="accent1">
              <a:alpha val="90000"/>
              <a:hueOff val="0"/>
              <a:satOff val="0"/>
              <a:lumOff val="0"/>
              <a:alphaOff val="-32000"/>
            </a:schemeClr>
          </a:solidFill>
          <a:prstDash val="solid"/>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GB" sz="1900" kern="1200" dirty="0" smtClean="0"/>
        </a:p>
      </dsp:txBody>
      <dsp:txXfrm rot="-5400000">
        <a:off x="1" y="3885809"/>
        <a:ext cx="687898" cy="294814"/>
      </dsp:txXfrm>
    </dsp:sp>
    <dsp:sp modelId="{EEE09CED-1058-4F5C-B787-5F42A40F26CB}">
      <dsp:nvSpPr>
        <dsp:cNvPr id="0" name=""/>
        <dsp:cNvSpPr/>
      </dsp:nvSpPr>
      <dsp:spPr>
        <a:xfrm rot="5400000">
          <a:off x="3720267" y="509490"/>
          <a:ext cx="638762" cy="670350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3200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Limitations</a:t>
          </a:r>
        </a:p>
      </dsp:txBody>
      <dsp:txXfrm rot="-5400000">
        <a:off x="687898" y="3573041"/>
        <a:ext cx="6672319" cy="576398"/>
      </dsp:txXfrm>
    </dsp:sp>
    <dsp:sp modelId="{2B16E9D4-4932-4464-B39B-2D3B907B0C38}">
      <dsp:nvSpPr>
        <dsp:cNvPr id="0" name=""/>
        <dsp:cNvSpPr/>
      </dsp:nvSpPr>
      <dsp:spPr>
        <a:xfrm rot="5400000">
          <a:off x="-147406" y="4574677"/>
          <a:ext cx="982712" cy="687898"/>
        </a:xfrm>
        <a:prstGeom prst="chevron">
          <a:avLst/>
        </a:prstGeom>
        <a:solidFill>
          <a:schemeClr val="accent1">
            <a:alpha val="90000"/>
            <a:hueOff val="0"/>
            <a:satOff val="0"/>
            <a:lumOff val="0"/>
            <a:alphaOff val="-40000"/>
          </a:schemeClr>
        </a:solidFill>
        <a:ln w="9525" cap="flat" cmpd="sng" algn="ctr">
          <a:solidFill>
            <a:schemeClr val="accent1">
              <a:alpha val="90000"/>
              <a:hueOff val="0"/>
              <a:satOff val="0"/>
              <a:lumOff val="0"/>
              <a:alphaOff val="-40000"/>
            </a:schemeClr>
          </a:solidFill>
          <a:prstDash val="solid"/>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4771219"/>
        <a:ext cx="687898" cy="294814"/>
      </dsp:txXfrm>
    </dsp:sp>
    <dsp:sp modelId="{C2B24D4C-3ED6-4EA2-B9BB-BF7B7EC480BB}">
      <dsp:nvSpPr>
        <dsp:cNvPr id="0" name=""/>
        <dsp:cNvSpPr/>
      </dsp:nvSpPr>
      <dsp:spPr>
        <a:xfrm rot="5400000">
          <a:off x="3720267" y="1394901"/>
          <a:ext cx="638762" cy="670350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4000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Conclusion</a:t>
          </a:r>
          <a:endParaRPr lang="en-US" sz="2100" kern="1200" dirty="0"/>
        </a:p>
      </dsp:txBody>
      <dsp:txXfrm rot="-5400000">
        <a:off x="687898" y="4458452"/>
        <a:ext cx="6672319" cy="57639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6E7D018D-748F-47BF-843A-40349A141CAC}" type="datetimeFigureOut">
              <a:rPr lang="en-US" smtClean="0"/>
              <a:pPr/>
              <a:t>06/12/2019</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04AC5213-BACC-41AB-9B61-B40CF6C5296E}" type="slidenum">
              <a:rPr lang="en-US" smtClean="0"/>
              <a:pPr/>
              <a:t>‹#›</a:t>
            </a:fld>
            <a:endParaRPr lang="en-US" dirty="0"/>
          </a:p>
        </p:txBody>
      </p:sp>
    </p:spTree>
    <p:extLst>
      <p:ext uri="{BB962C8B-B14F-4D97-AF65-F5344CB8AC3E}">
        <p14:creationId xmlns:p14="http://schemas.microsoft.com/office/powerpoint/2010/main" val="3005545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3E9B8FB-2ABD-42C9-A6DA-A6789EAF441D}" type="datetimeFigureOut">
              <a:rPr lang="en-US" smtClean="0"/>
              <a:pPr/>
              <a:t>06/12/2019</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BE2A7042-DEED-4AA1-9E89-4A16B2572577}" type="slidenum">
              <a:rPr lang="en-US" smtClean="0"/>
              <a:pPr/>
              <a:t>‹#›</a:t>
            </a:fld>
            <a:endParaRPr lang="en-US" dirty="0"/>
          </a:p>
        </p:txBody>
      </p:sp>
    </p:spTree>
    <p:extLst>
      <p:ext uri="{BB962C8B-B14F-4D97-AF65-F5344CB8AC3E}">
        <p14:creationId xmlns:p14="http://schemas.microsoft.com/office/powerpoint/2010/main" val="49430378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2A7042-DEED-4AA1-9E89-4A16B2572577}" type="slidenum">
              <a:rPr lang="en-US" smtClean="0"/>
              <a:pPr/>
              <a:t>2</a:t>
            </a:fld>
            <a:endParaRPr lang="en-US" dirty="0"/>
          </a:p>
        </p:txBody>
      </p:sp>
    </p:spTree>
    <p:extLst>
      <p:ext uri="{BB962C8B-B14F-4D97-AF65-F5344CB8AC3E}">
        <p14:creationId xmlns:p14="http://schemas.microsoft.com/office/powerpoint/2010/main" val="2705512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lnSpc>
                <a:spcPct val="150000"/>
              </a:lnSpc>
            </a:pPr>
            <a:r>
              <a:rPr lang="en-US" b="1" dirty="0" smtClean="0">
                <a:solidFill>
                  <a:srgbClr val="C00000"/>
                </a:solidFill>
              </a:rPr>
              <a:t>1. Software-as-a-Service (</a:t>
            </a:r>
            <a:r>
              <a:rPr lang="en-US" b="1" dirty="0" err="1" smtClean="0">
                <a:solidFill>
                  <a:srgbClr val="C00000"/>
                </a:solidFill>
              </a:rPr>
              <a:t>SaaS</a:t>
            </a:r>
            <a:r>
              <a:rPr lang="en-US" b="1" dirty="0" smtClean="0">
                <a:solidFill>
                  <a:srgbClr val="C00000"/>
                </a:solidFill>
              </a:rPr>
              <a:t>)</a:t>
            </a:r>
          </a:p>
          <a:p>
            <a:pPr marL="457200" indent="-457200">
              <a:lnSpc>
                <a:spcPct val="150000"/>
              </a:lnSpc>
            </a:pPr>
            <a:r>
              <a:rPr lang="en-US" dirty="0" smtClean="0"/>
              <a:t>It delivers computer infrastructure as a service.</a:t>
            </a:r>
          </a:p>
          <a:p>
            <a:pPr marL="457200" indent="-457200">
              <a:lnSpc>
                <a:spcPct val="150000"/>
              </a:lnSpc>
            </a:pPr>
            <a:r>
              <a:rPr lang="en-US" dirty="0" smtClean="0"/>
              <a:t>So instead of purchasing servers, processors, </a:t>
            </a:r>
          </a:p>
          <a:p>
            <a:pPr marL="457200" indent="-457200">
              <a:lnSpc>
                <a:spcPct val="150000"/>
              </a:lnSpc>
            </a:pPr>
            <a:r>
              <a:rPr lang="en-US" dirty="0" smtClean="0"/>
              <a:t>data center space, memory, network equipments </a:t>
            </a:r>
          </a:p>
          <a:p>
            <a:pPr marL="457200" indent="-457200">
              <a:lnSpc>
                <a:spcPct val="150000"/>
              </a:lnSpc>
            </a:pPr>
            <a:r>
              <a:rPr lang="en-US" dirty="0" smtClean="0"/>
              <a:t>etc  clients buy them as a fully outsourced service. </a:t>
            </a:r>
          </a:p>
          <a:p>
            <a:pPr marL="457200" indent="-457200">
              <a:lnSpc>
                <a:spcPct val="150000"/>
              </a:lnSpc>
            </a:pPr>
            <a:r>
              <a:rPr lang="en-US" b="1" dirty="0" smtClean="0">
                <a:solidFill>
                  <a:srgbClr val="C00000"/>
                </a:solidFill>
              </a:rPr>
              <a:t>2. </a:t>
            </a:r>
            <a:r>
              <a:rPr lang="en-US" b="1" dirty="0" err="1" smtClean="0">
                <a:solidFill>
                  <a:srgbClr val="C00000"/>
                </a:solidFill>
              </a:rPr>
              <a:t>Platfarm</a:t>
            </a:r>
            <a:r>
              <a:rPr lang="en-US" b="1" dirty="0" smtClean="0">
                <a:solidFill>
                  <a:srgbClr val="C00000"/>
                </a:solidFill>
              </a:rPr>
              <a:t>-as-a-Service (</a:t>
            </a:r>
            <a:r>
              <a:rPr lang="en-US" b="1" dirty="0" err="1" smtClean="0">
                <a:solidFill>
                  <a:srgbClr val="C00000"/>
                </a:solidFill>
              </a:rPr>
              <a:t>PaaS</a:t>
            </a:r>
            <a:r>
              <a:rPr lang="en-US" b="1" dirty="0" smtClean="0">
                <a:solidFill>
                  <a:srgbClr val="C00000"/>
                </a:solidFill>
              </a:rPr>
              <a:t>) </a:t>
            </a:r>
          </a:p>
          <a:p>
            <a:pPr marL="457200" indent="-457200">
              <a:lnSpc>
                <a:spcPct val="150000"/>
              </a:lnSpc>
            </a:pPr>
            <a:r>
              <a:rPr lang="en-US" dirty="0" smtClean="0"/>
              <a:t>It delivers a computing platform as a service where </a:t>
            </a:r>
            <a:endParaRPr lang="en-US" sz="1600" b="1" dirty="0" smtClean="0"/>
          </a:p>
          <a:p>
            <a:pPr marL="457200" indent="-457200">
              <a:lnSpc>
                <a:spcPct val="150000"/>
              </a:lnSpc>
            </a:pPr>
            <a:r>
              <a:rPr lang="en-US" dirty="0" smtClean="0"/>
              <a:t>the developers can develop their own applications using web based tools and run them on</a:t>
            </a:r>
          </a:p>
          <a:p>
            <a:pPr marL="457200" indent="-457200">
              <a:lnSpc>
                <a:spcPct val="150000"/>
              </a:lnSpc>
            </a:pPr>
            <a:r>
              <a:rPr lang="en-US" dirty="0" smtClean="0"/>
              <a:t>systems software and hard-ware provided by another company.</a:t>
            </a:r>
          </a:p>
          <a:p>
            <a:pPr>
              <a:lnSpc>
                <a:spcPct val="150000"/>
              </a:lnSpc>
            </a:pPr>
            <a:r>
              <a:rPr lang="en-US" b="1" dirty="0" smtClean="0">
                <a:solidFill>
                  <a:srgbClr val="C00000"/>
                </a:solidFill>
              </a:rPr>
              <a:t>3. Infrastructure-as-a-Service (</a:t>
            </a:r>
            <a:r>
              <a:rPr lang="en-US" b="1" dirty="0" err="1" smtClean="0">
                <a:solidFill>
                  <a:srgbClr val="C00000"/>
                </a:solidFill>
              </a:rPr>
              <a:t>IaaS</a:t>
            </a:r>
            <a:r>
              <a:rPr lang="en-US" b="1" dirty="0" smtClean="0">
                <a:solidFill>
                  <a:srgbClr val="C00000"/>
                </a:solidFill>
              </a:rPr>
              <a:t>)</a:t>
            </a:r>
          </a:p>
          <a:p>
            <a:pPr>
              <a:lnSpc>
                <a:spcPct val="150000"/>
              </a:lnSpc>
            </a:pPr>
            <a:r>
              <a:rPr lang="en-US" dirty="0" smtClean="0"/>
              <a:t>It is a model of software deployment where an application is hosted as a service provided to customers across the Internet.</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11</a:t>
            </a:fld>
            <a:endParaRPr lang="en-US" dirty="0"/>
          </a:p>
        </p:txBody>
      </p:sp>
    </p:spTree>
    <p:extLst>
      <p:ext uri="{BB962C8B-B14F-4D97-AF65-F5344CB8AC3E}">
        <p14:creationId xmlns:p14="http://schemas.microsoft.com/office/powerpoint/2010/main" val="383838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342900" lvl="0" indent="-342900">
              <a:buAutoNum type="arabicPeriod"/>
            </a:pPr>
            <a:r>
              <a:rPr lang="en-US" b="1" dirty="0" smtClean="0">
                <a:solidFill>
                  <a:srgbClr val="C00000"/>
                </a:solidFill>
              </a:rPr>
              <a:t>Education:</a:t>
            </a:r>
          </a:p>
          <a:p>
            <a:pPr marL="342900" lvl="0" indent="-342900" algn="just">
              <a:spcBef>
                <a:spcPts val="600"/>
              </a:spcBef>
              <a:spcAft>
                <a:spcPts val="600"/>
              </a:spcAft>
            </a:pPr>
            <a:r>
              <a:rPr lang="en-US" dirty="0" smtClean="0"/>
              <a:t>	Rural education facing problems like lack of qualified teachers, lack of IT institutes with proper infrastructure and teaching facilities, lack of involvement and control of educational matters and difficulties of students in higher education.</a:t>
            </a:r>
          </a:p>
          <a:p>
            <a:pPr marL="342900" lvl="0" indent="-342900" algn="just">
              <a:spcBef>
                <a:spcPts val="600"/>
              </a:spcBef>
              <a:spcAft>
                <a:spcPts val="600"/>
              </a:spcAft>
            </a:pPr>
            <a:r>
              <a:rPr lang="en-US" dirty="0" smtClean="0"/>
              <a:t>	Lack of IT study institutes in rural areas because of the huge amount of money spent on buying software licenses, setting up proper infrastructure is required for computation, storage etc.</a:t>
            </a:r>
          </a:p>
          <a:p>
            <a:pPr marL="342900" lvl="0" indent="-342900" algn="just">
              <a:spcBef>
                <a:spcPts val="600"/>
              </a:spcBef>
              <a:spcAft>
                <a:spcPts val="600"/>
              </a:spcAft>
            </a:pPr>
            <a:r>
              <a:rPr lang="en-US" dirty="0" smtClean="0"/>
              <a:t>	The three fundamental services offered by cloud computing i.e. </a:t>
            </a:r>
            <a:r>
              <a:rPr lang="en-US" b="1" dirty="0" err="1" smtClean="0">
                <a:solidFill>
                  <a:srgbClr val="00B050"/>
                </a:solidFill>
              </a:rPr>
              <a:t>IaaS</a:t>
            </a:r>
            <a:r>
              <a:rPr lang="en-US" b="1" dirty="0" smtClean="0">
                <a:solidFill>
                  <a:srgbClr val="00B050"/>
                </a:solidFill>
              </a:rPr>
              <a:t>, </a:t>
            </a:r>
            <a:r>
              <a:rPr lang="en-US" b="1" dirty="0" err="1" smtClean="0">
                <a:solidFill>
                  <a:srgbClr val="00B050"/>
                </a:solidFill>
              </a:rPr>
              <a:t>PaaS</a:t>
            </a:r>
            <a:r>
              <a:rPr lang="en-US" b="1" dirty="0" smtClean="0">
                <a:solidFill>
                  <a:srgbClr val="00B050"/>
                </a:solidFill>
              </a:rPr>
              <a:t> and </a:t>
            </a:r>
            <a:r>
              <a:rPr lang="en-US" b="1" dirty="0" err="1" smtClean="0">
                <a:solidFill>
                  <a:srgbClr val="00B050"/>
                </a:solidFill>
              </a:rPr>
              <a:t>SaaS</a:t>
            </a:r>
            <a:r>
              <a:rPr lang="en-US" b="1" dirty="0" smtClean="0">
                <a:solidFill>
                  <a:srgbClr val="00B050"/>
                </a:solidFill>
              </a:rPr>
              <a:t> </a:t>
            </a:r>
            <a:r>
              <a:rPr lang="en-US" dirty="0" smtClean="0"/>
              <a:t>will reduce the total expenses on setting up an IT institute by huge amount because</a:t>
            </a:r>
          </a:p>
          <a:p>
            <a:pPr marL="342900" lvl="0" indent="-342900" algn="just">
              <a:spcBef>
                <a:spcPts val="600"/>
              </a:spcBef>
              <a:spcAft>
                <a:spcPts val="600"/>
              </a:spcAft>
            </a:pPr>
            <a:r>
              <a:rPr lang="en-US" dirty="0" smtClean="0"/>
              <a:t>•	</a:t>
            </a:r>
            <a:r>
              <a:rPr lang="en-US" i="1" dirty="0" smtClean="0"/>
              <a:t>There is no need to buy expensive software licenses .</a:t>
            </a:r>
          </a:p>
          <a:p>
            <a:pPr marL="342900" lvl="0" indent="-342900" algn="just">
              <a:spcBef>
                <a:spcPts val="600"/>
              </a:spcBef>
              <a:spcAft>
                <a:spcPts val="600"/>
              </a:spcAft>
              <a:buFont typeface="Arial" pitchFamily="34" charset="0"/>
              <a:buChar char="•"/>
            </a:pPr>
            <a:r>
              <a:rPr lang="en-US" i="1" dirty="0" smtClean="0"/>
              <a:t>There is no need to setup huge and expensive infrastructure.</a:t>
            </a:r>
          </a:p>
          <a:p>
            <a:pPr marL="342900" indent="-342900" algn="just">
              <a:spcBef>
                <a:spcPts val="600"/>
              </a:spcBef>
              <a:spcAft>
                <a:spcPts val="600"/>
              </a:spcAft>
              <a:buFont typeface="Arial" pitchFamily="34" charset="0"/>
              <a:buChar char="•"/>
            </a:pPr>
            <a:r>
              <a:rPr lang="en-US" i="1" dirty="0" smtClean="0"/>
              <a:t>There is no cost for maintenance of infrastructure - mainly software and hardware.</a:t>
            </a:r>
          </a:p>
          <a:p>
            <a:pPr marL="342900" indent="-342900" algn="just">
              <a:spcBef>
                <a:spcPts val="600"/>
              </a:spcBef>
              <a:spcAft>
                <a:spcPts val="600"/>
              </a:spcAft>
              <a:buFont typeface="Arial" pitchFamily="34" charset="0"/>
              <a:buChar char="•"/>
            </a:pPr>
            <a:r>
              <a:rPr lang="en-US" i="1" dirty="0" smtClean="0"/>
              <a:t>To get benefitted by cloud computing model a Web based education system can be developed and deployed on the Cloud. </a:t>
            </a:r>
          </a:p>
          <a:p>
            <a:pPr marL="342900" indent="-342900" algn="just">
              <a:spcBef>
                <a:spcPts val="600"/>
              </a:spcBef>
              <a:spcAft>
                <a:spcPts val="600"/>
              </a:spcAft>
              <a:buFont typeface="Arial" pitchFamily="34" charset="0"/>
              <a:buChar char="•"/>
            </a:pPr>
            <a:r>
              <a:rPr lang="en-US" i="1" dirty="0" smtClean="0"/>
              <a:t>On Cloud free education material (video lectures, </a:t>
            </a:r>
            <a:r>
              <a:rPr lang="en-US" i="1" dirty="0" err="1" smtClean="0"/>
              <a:t>powerpoint</a:t>
            </a:r>
            <a:r>
              <a:rPr lang="en-US" i="1" dirty="0" smtClean="0"/>
              <a:t> slides, eBooks, 3D diagrams and animations.</a:t>
            </a:r>
          </a:p>
          <a:p>
            <a:pPr marL="342900" indent="-342900" algn="just">
              <a:spcBef>
                <a:spcPts val="600"/>
              </a:spcBef>
              <a:spcAft>
                <a:spcPts val="600"/>
              </a:spcAft>
            </a:pPr>
            <a:r>
              <a:rPr lang="en-US" dirty="0" smtClean="0"/>
              <a:t>	Students would be able to access the web based education system without purchasing any licensed software, can share knowledge by communicating between schools handling the same curriculum</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12</a:t>
            </a:fld>
            <a:endParaRPr lang="en-US" dirty="0"/>
          </a:p>
        </p:txBody>
      </p:sp>
    </p:spTree>
    <p:extLst>
      <p:ext uri="{BB962C8B-B14F-4D97-AF65-F5344CB8AC3E}">
        <p14:creationId xmlns:p14="http://schemas.microsoft.com/office/powerpoint/2010/main" val="2141745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2A7042-DEED-4AA1-9E89-4A16B2572577}" type="slidenum">
              <a:rPr lang="en-US" smtClean="0"/>
              <a:pPr/>
              <a:t>13</a:t>
            </a:fld>
            <a:endParaRPr lang="en-US" dirty="0"/>
          </a:p>
        </p:txBody>
      </p:sp>
    </p:spTree>
    <p:extLst>
      <p:ext uri="{BB962C8B-B14F-4D97-AF65-F5344CB8AC3E}">
        <p14:creationId xmlns:p14="http://schemas.microsoft.com/office/powerpoint/2010/main" val="3373654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r>
              <a:rPr lang="en-US" b="1" dirty="0" smtClean="0">
                <a:solidFill>
                  <a:srgbClr val="C00000"/>
                </a:solidFill>
              </a:rPr>
              <a:t>2. </a:t>
            </a:r>
            <a:r>
              <a:rPr lang="en-US" b="1" dirty="0" err="1" smtClean="0">
                <a:solidFill>
                  <a:srgbClr val="C00000"/>
                </a:solidFill>
              </a:rPr>
              <a:t>Aadhaar</a:t>
            </a:r>
            <a:r>
              <a:rPr lang="en-US" b="1" dirty="0" smtClean="0">
                <a:solidFill>
                  <a:srgbClr val="C00000"/>
                </a:solidFill>
              </a:rPr>
              <a:t> (Unique Identification of People):</a:t>
            </a:r>
            <a:r>
              <a:rPr lang="en-US" dirty="0" smtClean="0">
                <a:solidFill>
                  <a:srgbClr val="C00000"/>
                </a:solidFill>
              </a:rPr>
              <a:t> </a:t>
            </a:r>
          </a:p>
          <a:p>
            <a:pPr>
              <a:spcBef>
                <a:spcPts val="600"/>
              </a:spcBef>
            </a:pPr>
            <a:r>
              <a:rPr lang="en-US" dirty="0" smtClean="0"/>
              <a:t>UID the Common People one and only single used instead of Voter ID Card, Address Proof like Electricity Bill, </a:t>
            </a:r>
            <a:r>
              <a:rPr lang="en-US" dirty="0" err="1" smtClean="0"/>
              <a:t>Rashan</a:t>
            </a:r>
            <a:r>
              <a:rPr lang="en-US" dirty="0" smtClean="0"/>
              <a:t> Card etc. </a:t>
            </a:r>
          </a:p>
          <a:p>
            <a:pPr>
              <a:spcBef>
                <a:spcPts val="600"/>
              </a:spcBef>
            </a:pPr>
            <a:r>
              <a:rPr lang="en-US" dirty="0" err="1" smtClean="0"/>
              <a:t>Aadhaar</a:t>
            </a:r>
            <a:r>
              <a:rPr lang="en-US" dirty="0" smtClean="0"/>
              <a:t> is the single source of identity verification to access services such as obtaining a bank account, passport, driving license and so on.</a:t>
            </a:r>
          </a:p>
          <a:p>
            <a:pPr>
              <a:spcBef>
                <a:spcPts val="600"/>
              </a:spcBef>
            </a:pPr>
            <a:r>
              <a:rPr lang="en-US" b="1" dirty="0" smtClean="0"/>
              <a:t>Cloud-computing infrastructure for </a:t>
            </a:r>
            <a:r>
              <a:rPr lang="en-US" b="1" dirty="0" err="1" smtClean="0"/>
              <a:t>Aadhaar</a:t>
            </a:r>
            <a:r>
              <a:rPr lang="en-US" b="1" dirty="0" smtClean="0"/>
              <a:t>:</a:t>
            </a:r>
          </a:p>
          <a:p>
            <a:pPr algn="just">
              <a:spcBef>
                <a:spcPts val="600"/>
              </a:spcBef>
            </a:pPr>
            <a:r>
              <a:rPr lang="en-US" dirty="0" smtClean="0"/>
              <a:t>A Cloud Based Management Information System (CBMIS) can be developed for authenticating the identity of an individual. The use of </a:t>
            </a:r>
            <a:r>
              <a:rPr lang="en-US" dirty="0" err="1" smtClean="0"/>
              <a:t>Aadhaar</a:t>
            </a:r>
            <a:r>
              <a:rPr lang="en-US" dirty="0" smtClean="0"/>
              <a:t>-based authentication linked to a cloud based management information system (MIS) would enable the public distribution system (PDS) to address broader procurement, mass storage and monitoring challenges online in real-time.</a:t>
            </a:r>
          </a:p>
          <a:p>
            <a:pPr lvl="0" algn="just">
              <a:spcBef>
                <a:spcPts val="600"/>
              </a:spcBef>
            </a:pPr>
            <a:r>
              <a:rPr lang="en-US" b="1" dirty="0" err="1" smtClean="0"/>
              <a:t>Aadhaar</a:t>
            </a:r>
            <a:r>
              <a:rPr lang="en-US" b="1" dirty="0" smtClean="0"/>
              <a:t>-based authentication to government useful for</a:t>
            </a:r>
          </a:p>
          <a:p>
            <a:pPr lvl="0" algn="just">
              <a:spcBef>
                <a:spcPts val="600"/>
              </a:spcBef>
              <a:buFont typeface="Arial" pitchFamily="34" charset="0"/>
              <a:buChar char="•"/>
            </a:pPr>
            <a:r>
              <a:rPr lang="en-US" dirty="0" smtClean="0"/>
              <a:t>  Food delivery to the poor. </a:t>
            </a:r>
          </a:p>
          <a:p>
            <a:pPr lvl="0" algn="just">
              <a:spcBef>
                <a:spcPts val="600"/>
              </a:spcBef>
              <a:buFont typeface="Arial" pitchFamily="34" charset="0"/>
              <a:buChar char="•"/>
            </a:pPr>
            <a:r>
              <a:rPr lang="en-US" dirty="0" smtClean="0"/>
              <a:t>  Keep the storage and timely distribution of food grain.</a:t>
            </a:r>
          </a:p>
          <a:p>
            <a:pPr lvl="0" algn="just">
              <a:spcBef>
                <a:spcPts val="600"/>
              </a:spcBef>
              <a:buFont typeface="Arial" pitchFamily="34" charset="0"/>
              <a:buChar char="•"/>
            </a:pPr>
            <a:r>
              <a:rPr lang="en-US" dirty="0" smtClean="0"/>
              <a:t> Detection of frauds, improper or duplicate claims can be monitored.</a:t>
            </a:r>
          </a:p>
          <a:p>
            <a:pPr lvl="0" algn="just">
              <a:spcBef>
                <a:spcPts val="600"/>
              </a:spcBef>
              <a:buFont typeface="Arial" pitchFamily="34" charset="0"/>
              <a:buChar char="•"/>
            </a:pPr>
            <a:r>
              <a:rPr lang="en-US" dirty="0" smtClean="0"/>
              <a:t> An SMS alert containing information quantity of grain &amp; its prices</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14</a:t>
            </a:fld>
            <a:endParaRPr lang="en-US" dirty="0"/>
          </a:p>
        </p:txBody>
      </p:sp>
    </p:spTree>
    <p:extLst>
      <p:ext uri="{BB962C8B-B14F-4D97-AF65-F5344CB8AC3E}">
        <p14:creationId xmlns:p14="http://schemas.microsoft.com/office/powerpoint/2010/main" val="379068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solidFill>
                  <a:srgbClr val="C00000"/>
                </a:solidFill>
              </a:rPr>
              <a:t>3. Health care:</a:t>
            </a:r>
            <a:r>
              <a:rPr lang="en-US" sz="1400" dirty="0" smtClean="0">
                <a:solidFill>
                  <a:srgbClr val="C00000"/>
                </a:solidFill>
              </a:rPr>
              <a:t> </a:t>
            </a:r>
          </a:p>
          <a:p>
            <a:pPr algn="just">
              <a:spcBef>
                <a:spcPts val="600"/>
              </a:spcBef>
              <a:spcAft>
                <a:spcPts val="600"/>
              </a:spcAft>
            </a:pPr>
            <a:r>
              <a:rPr lang="en-US" dirty="0" smtClean="0"/>
              <a:t>The National Rural Health Mission (NRHM) is a government scheme that aims at providing valuable healthcare services to rural households all over the country. An web based application informing the facilities offered by NRHM can be deployed on cloud infrastructure which will enable people in rural areas:</a:t>
            </a:r>
          </a:p>
          <a:p>
            <a:pPr lvl="0" algn="just">
              <a:spcBef>
                <a:spcPts val="600"/>
              </a:spcBef>
              <a:spcAft>
                <a:spcPts val="600"/>
              </a:spcAft>
            </a:pPr>
            <a:r>
              <a:rPr lang="en-US" dirty="0" smtClean="0">
                <a:solidFill>
                  <a:srgbClr val="00B050"/>
                </a:solidFill>
              </a:rPr>
              <a:t>To access Hospitals' Database to check the location of hospitals nearby.</a:t>
            </a:r>
          </a:p>
          <a:p>
            <a:pPr lvl="0" algn="just">
              <a:spcBef>
                <a:spcPts val="600"/>
              </a:spcBef>
              <a:spcAft>
                <a:spcPts val="600"/>
              </a:spcAft>
            </a:pPr>
            <a:r>
              <a:rPr lang="en-US" dirty="0" smtClean="0"/>
              <a:t>To get advised by the specialists in metro cities ad-vice through Audio/video/web conferencing, with-out going there personally.</a:t>
            </a:r>
          </a:p>
          <a:p>
            <a:pPr lvl="0" algn="just">
              <a:spcBef>
                <a:spcPts val="600"/>
              </a:spcBef>
              <a:spcAft>
                <a:spcPts val="600"/>
              </a:spcAft>
            </a:pPr>
            <a:r>
              <a:rPr lang="en-US" dirty="0" smtClean="0">
                <a:solidFill>
                  <a:srgbClr val="00B050"/>
                </a:solidFill>
              </a:rPr>
              <a:t>To get cost effective consultation, prescription on-line.</a:t>
            </a:r>
          </a:p>
          <a:p>
            <a:pPr lvl="0" algn="just">
              <a:spcBef>
                <a:spcPts val="600"/>
              </a:spcBef>
              <a:spcAft>
                <a:spcPts val="600"/>
              </a:spcAft>
            </a:pPr>
            <a:r>
              <a:rPr lang="en-US" dirty="0" smtClean="0"/>
              <a:t>With shortage of medical resources in the country, it may be useful to have medical expertise of good doctors wherever needed through internet.</a:t>
            </a:r>
          </a:p>
          <a:p>
            <a:pPr lvl="0" algn="just">
              <a:spcBef>
                <a:spcPts val="600"/>
              </a:spcBef>
              <a:spcAft>
                <a:spcPts val="600"/>
              </a:spcAft>
            </a:pPr>
            <a:r>
              <a:rPr lang="en-US" dirty="0" smtClean="0"/>
              <a:t>To talk to service help desk number obtained from the web based application for advice in case of small injuries and health related problems.</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15</a:t>
            </a:fld>
            <a:endParaRPr lang="en-US" dirty="0"/>
          </a:p>
        </p:txBody>
      </p:sp>
    </p:spTree>
    <p:extLst>
      <p:ext uri="{BB962C8B-B14F-4D97-AF65-F5344CB8AC3E}">
        <p14:creationId xmlns:p14="http://schemas.microsoft.com/office/powerpoint/2010/main" val="2591263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lgn="just">
              <a:lnSpc>
                <a:spcPct val="150000"/>
              </a:lnSpc>
            </a:pPr>
            <a:r>
              <a:rPr lang="en-US" dirty="0" smtClean="0"/>
              <a:t>People from rural areas are unable to sell their own production</a:t>
            </a:r>
          </a:p>
          <a:p>
            <a:pPr lvl="0" algn="just">
              <a:lnSpc>
                <a:spcPct val="150000"/>
              </a:lnSpc>
            </a:pPr>
            <a:r>
              <a:rPr lang="en-US" dirty="0" smtClean="0"/>
              <a:t> in the market directly. Many brokers/agents pop up in between </a:t>
            </a:r>
          </a:p>
          <a:p>
            <a:pPr lvl="0" algn="just">
              <a:lnSpc>
                <a:spcPct val="150000"/>
              </a:lnSpc>
            </a:pPr>
            <a:r>
              <a:rPr lang="en-US" dirty="0" smtClean="0"/>
              <a:t>the retail and the production which ultimately leads exploitation </a:t>
            </a:r>
          </a:p>
          <a:p>
            <a:pPr lvl="0" algn="just">
              <a:lnSpc>
                <a:spcPct val="150000"/>
              </a:lnSpc>
            </a:pPr>
            <a:r>
              <a:rPr lang="en-US" dirty="0" smtClean="0"/>
              <a:t>of the farmers. </a:t>
            </a:r>
          </a:p>
          <a:p>
            <a:pPr lvl="0" algn="just">
              <a:spcBef>
                <a:spcPts val="600"/>
              </a:spcBef>
              <a:spcAft>
                <a:spcPts val="600"/>
              </a:spcAft>
            </a:pPr>
            <a:r>
              <a:rPr lang="en-US" dirty="0" smtClean="0">
                <a:solidFill>
                  <a:srgbClr val="00B050"/>
                </a:solidFill>
              </a:rPr>
              <a:t>If the farmers involve themselves in e-commerce and sell their produced items directly to the end users/retailers which is very much possible with Agriculture management information system with the use of cloud computing.</a:t>
            </a:r>
          </a:p>
          <a:p>
            <a:pPr lvl="0" algn="just">
              <a:spcBef>
                <a:spcPts val="600"/>
              </a:spcBef>
              <a:spcAft>
                <a:spcPts val="600"/>
              </a:spcAft>
            </a:pPr>
            <a:r>
              <a:rPr lang="en-US" dirty="0" smtClean="0"/>
              <a:t>A Web based Agriculture management information system can be useful in agriculture field as it brings latest bulletins regarding weather reports, prices, fertilizer, sowing of crops and its pricing etc., to farmers at rural areas.</a:t>
            </a:r>
          </a:p>
          <a:p>
            <a:pPr lvl="0" algn="just">
              <a:spcBef>
                <a:spcPts val="600"/>
              </a:spcBef>
              <a:spcAft>
                <a:spcPts val="600"/>
              </a:spcAft>
            </a:pPr>
            <a:r>
              <a:rPr lang="en-US" dirty="0" smtClean="0">
                <a:solidFill>
                  <a:srgbClr val="00B050"/>
                </a:solidFill>
              </a:rPr>
              <a:t>Scientists working at Agriculture research stations can add their discoveries, suggestions regarding modern techniques for cultivation, usage of fertilizers in the cloud, can obtain cultivation history of the region etc.</a:t>
            </a:r>
          </a:p>
          <a:p>
            <a:pPr lvl="0">
              <a:spcBef>
                <a:spcPts val="600"/>
              </a:spcBef>
              <a:spcAft>
                <a:spcPts val="600"/>
              </a:spcAft>
            </a:pPr>
            <a:r>
              <a:rPr lang="en-US" dirty="0" smtClean="0"/>
              <a:t>Sales to customers and planting (producing) for cultivated land can be performed together.</a:t>
            </a:r>
          </a:p>
          <a:p>
            <a:pPr>
              <a:spcBef>
                <a:spcPts val="600"/>
              </a:spcBef>
              <a:spcAft>
                <a:spcPts val="600"/>
              </a:spcAft>
            </a:pPr>
            <a:r>
              <a:rPr lang="en-US" dirty="0" smtClean="0">
                <a:solidFill>
                  <a:srgbClr val="00B050"/>
                </a:solidFill>
              </a:rPr>
              <a:t>Query for information and access in no time at free of cost from free services or by paying less amount for pay services are also available.</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16</a:t>
            </a:fld>
            <a:endParaRPr lang="en-US" dirty="0"/>
          </a:p>
        </p:txBody>
      </p:sp>
    </p:spTree>
    <p:extLst>
      <p:ext uri="{BB962C8B-B14F-4D97-AF65-F5344CB8AC3E}">
        <p14:creationId xmlns:p14="http://schemas.microsoft.com/office/powerpoint/2010/main" val="339489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rural area the workers problem,</a:t>
            </a:r>
          </a:p>
          <a:p>
            <a:r>
              <a:rPr lang="en-US" dirty="0" smtClean="0"/>
              <a:t>Rural people can also used the modern technology for agriculture work.</a:t>
            </a:r>
          </a:p>
          <a:p>
            <a:endParaRPr lang="en-US" dirty="0" smtClean="0"/>
          </a:p>
          <a:p>
            <a:r>
              <a:rPr lang="en-US" dirty="0" smtClean="0"/>
              <a:t>In above figure I shows that there are so many BIG machinery available for agriculture purpose.</a:t>
            </a:r>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17</a:t>
            </a:fld>
            <a:endParaRPr lang="en-US" dirty="0"/>
          </a:p>
        </p:txBody>
      </p:sp>
    </p:spTree>
    <p:extLst>
      <p:ext uri="{BB962C8B-B14F-4D97-AF65-F5344CB8AC3E}">
        <p14:creationId xmlns:p14="http://schemas.microsoft.com/office/powerpoint/2010/main" val="1622468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smtClean="0">
                <a:solidFill>
                  <a:srgbClr val="C00000"/>
                </a:solidFill>
              </a:rPr>
              <a:t>The villagers have to own a PC</a:t>
            </a:r>
            <a:r>
              <a:rPr lang="en-US" dirty="0" smtClean="0">
                <a:solidFill>
                  <a:srgbClr val="C00000"/>
                </a:solidFill>
              </a:rPr>
              <a:t> : </a:t>
            </a:r>
          </a:p>
          <a:p>
            <a:pPr algn="just">
              <a:spcBef>
                <a:spcPts val="600"/>
              </a:spcBef>
            </a:pPr>
            <a:r>
              <a:rPr lang="en-US" dirty="0" smtClean="0"/>
              <a:t>To use traditional web services through internet the villagers need to own a PC which would increase their investment. Then the issues of need for technical experts for software/hardware installation and maintenance are needed. </a:t>
            </a:r>
            <a:r>
              <a:rPr lang="en-US" dirty="0" err="1" smtClean="0"/>
              <a:t>Upgradation</a:t>
            </a:r>
            <a:r>
              <a:rPr lang="en-US" dirty="0" smtClean="0"/>
              <a:t> of software or hardware would be a problem both economically and technically. </a:t>
            </a:r>
          </a:p>
          <a:p>
            <a:pPr algn="just">
              <a:spcBef>
                <a:spcPts val="600"/>
              </a:spcBef>
            </a:pPr>
            <a:r>
              <a:rPr lang="en-US" u="sng" dirty="0" smtClean="0">
                <a:solidFill>
                  <a:srgbClr val="0070C0"/>
                </a:solidFill>
              </a:rPr>
              <a:t>With the help of cloud computing this can be made possible</a:t>
            </a:r>
          </a:p>
          <a:p>
            <a:pPr>
              <a:spcBef>
                <a:spcPts val="600"/>
              </a:spcBef>
            </a:pPr>
            <a:r>
              <a:rPr lang="en-US" b="1" dirty="0" smtClean="0">
                <a:solidFill>
                  <a:srgbClr val="C00000"/>
                </a:solidFill>
              </a:rPr>
              <a:t>No upfront commitment:</a:t>
            </a:r>
            <a:r>
              <a:rPr lang="en-US" dirty="0" smtClean="0">
                <a:solidFill>
                  <a:srgbClr val="C00000"/>
                </a:solidFill>
              </a:rPr>
              <a:t> </a:t>
            </a:r>
          </a:p>
          <a:p>
            <a:pPr>
              <a:spcBef>
                <a:spcPts val="600"/>
              </a:spcBef>
            </a:pPr>
            <a:r>
              <a:rPr lang="en-US" dirty="0" smtClean="0"/>
              <a:t>The villagers need not to invest too much to buy computing system, but instead they can have very low cost terminals with basic functionality of I/O and have a network access. </a:t>
            </a:r>
          </a:p>
          <a:p>
            <a:pPr>
              <a:spcBef>
                <a:spcPts val="600"/>
              </a:spcBef>
            </a:pPr>
            <a:r>
              <a:rPr lang="en-US" b="1" dirty="0" smtClean="0">
                <a:solidFill>
                  <a:srgbClr val="C00000"/>
                </a:solidFill>
              </a:rPr>
              <a:t>No maintenance issues:</a:t>
            </a:r>
            <a:r>
              <a:rPr lang="en-US" dirty="0" smtClean="0">
                <a:solidFill>
                  <a:srgbClr val="C00000"/>
                </a:solidFill>
              </a:rPr>
              <a:t> </a:t>
            </a:r>
          </a:p>
          <a:p>
            <a:pPr>
              <a:spcBef>
                <a:spcPts val="600"/>
              </a:spcBef>
            </a:pPr>
            <a:r>
              <a:rPr lang="en-US" dirty="0" smtClean="0"/>
              <a:t>The users need not to be an expert for maintenance. This solves the unavailability of technical experts in the remote villages as the maintenance issues are handled by the cloud provider explicitly.</a:t>
            </a:r>
          </a:p>
          <a:p>
            <a:pPr>
              <a:spcBef>
                <a:spcPts val="600"/>
              </a:spcBef>
            </a:pPr>
            <a:r>
              <a:rPr lang="en-US" b="1" dirty="0" smtClean="0">
                <a:solidFill>
                  <a:srgbClr val="C00000"/>
                </a:solidFill>
              </a:rPr>
              <a:t>Upgraded version of hardware and software</a:t>
            </a:r>
            <a:r>
              <a:rPr lang="en-US" dirty="0" smtClean="0">
                <a:solidFill>
                  <a:srgbClr val="C00000"/>
                </a:solidFill>
              </a:rPr>
              <a:t>:</a:t>
            </a:r>
          </a:p>
          <a:p>
            <a:pPr>
              <a:spcBef>
                <a:spcPts val="600"/>
              </a:spcBef>
            </a:pPr>
            <a:r>
              <a:rPr lang="en-US" dirty="0" smtClean="0"/>
              <a:t> The users always use the upgraded version of software and hardware as maintained by the cloud provider. This reduces the cost of up gradation. </a:t>
            </a:r>
          </a:p>
          <a:p>
            <a:pPr>
              <a:spcBef>
                <a:spcPts val="600"/>
              </a:spcBef>
            </a:pPr>
            <a:r>
              <a:rPr lang="en-US" b="1" dirty="0" smtClean="0">
                <a:solidFill>
                  <a:srgbClr val="C00000"/>
                </a:solidFill>
              </a:rPr>
              <a:t>On-demand resource allocation</a:t>
            </a:r>
            <a:r>
              <a:rPr lang="en-US" dirty="0" smtClean="0">
                <a:solidFill>
                  <a:srgbClr val="C00000"/>
                </a:solidFill>
              </a:rPr>
              <a:t>: </a:t>
            </a:r>
          </a:p>
          <a:p>
            <a:pPr>
              <a:spcBef>
                <a:spcPts val="600"/>
              </a:spcBef>
            </a:pPr>
            <a:r>
              <a:rPr lang="en-US" dirty="0" smtClean="0"/>
              <a:t>The virtual resources can be extended as needed. If the user needs more resource then it is provided on demand basis.</a:t>
            </a:r>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18</a:t>
            </a:fld>
            <a:endParaRPr lang="en-US" dirty="0"/>
          </a:p>
        </p:txBody>
      </p:sp>
    </p:spTree>
    <p:extLst>
      <p:ext uri="{BB962C8B-B14F-4D97-AF65-F5344CB8AC3E}">
        <p14:creationId xmlns:p14="http://schemas.microsoft.com/office/powerpoint/2010/main" val="2377387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spcBef>
                <a:spcPts val="600"/>
              </a:spcBef>
            </a:pPr>
            <a:r>
              <a:rPr lang="en-US" b="1" dirty="0" smtClean="0">
                <a:solidFill>
                  <a:srgbClr val="C00000"/>
                </a:solidFill>
              </a:rPr>
              <a:t>Utility computing model:</a:t>
            </a:r>
            <a:r>
              <a:rPr lang="en-US" dirty="0" smtClean="0">
                <a:solidFill>
                  <a:srgbClr val="C00000"/>
                </a:solidFill>
              </a:rPr>
              <a:t> </a:t>
            </a:r>
          </a:p>
          <a:p>
            <a:pPr algn="just">
              <a:spcBef>
                <a:spcPts val="600"/>
              </a:spcBef>
            </a:pPr>
            <a:r>
              <a:rPr lang="en-US" dirty="0" smtClean="0"/>
              <a:t>The economic model used by the cloud is pay-as-you- use. This enables the users handle the cost they have to pay. By using cloud computing model some improvement of the current system is possible to bring about social and as well as economic prospect in rural India.</a:t>
            </a:r>
          </a:p>
          <a:p>
            <a:pPr>
              <a:spcBef>
                <a:spcPts val="600"/>
              </a:spcBef>
            </a:pPr>
            <a:r>
              <a:rPr lang="en-US" b="1" dirty="0" smtClean="0">
                <a:solidFill>
                  <a:srgbClr val="C00000"/>
                </a:solidFill>
              </a:rPr>
              <a:t>Share knowledge and build knowledge base:</a:t>
            </a:r>
            <a:r>
              <a:rPr lang="en-US" dirty="0" smtClean="0">
                <a:solidFill>
                  <a:srgbClr val="C00000"/>
                </a:solidFill>
              </a:rPr>
              <a:t> </a:t>
            </a:r>
          </a:p>
          <a:p>
            <a:pPr algn="just">
              <a:spcBef>
                <a:spcPts val="600"/>
              </a:spcBef>
            </a:pPr>
            <a:r>
              <a:rPr lang="en-US" dirty="0" smtClean="0"/>
              <a:t>Most of the agriculture related issues are generally local and they can't be solved by general expertise. So it happens many times that the so called experts are not the right person to answer the problems but instead the local farmers are better in understanding. So in these situations better solution can be given by the local experts. If these local experts access a common space to share their knowledge then others eventually come to know about the solution. Thus a knowledge base can be build which would represent the issues in that local scenario.</a:t>
            </a:r>
          </a:p>
          <a:p>
            <a:pPr>
              <a:spcBef>
                <a:spcPts val="600"/>
              </a:spcBef>
            </a:pPr>
            <a:r>
              <a:rPr lang="en-US" b="1" dirty="0" smtClean="0">
                <a:solidFill>
                  <a:srgbClr val="C00000"/>
                </a:solidFill>
              </a:rPr>
              <a:t>Government decision making</a:t>
            </a:r>
            <a:r>
              <a:rPr lang="en-US" dirty="0" smtClean="0">
                <a:solidFill>
                  <a:srgbClr val="C00000"/>
                </a:solidFill>
              </a:rPr>
              <a:t>: </a:t>
            </a:r>
          </a:p>
          <a:p>
            <a:pPr algn="just">
              <a:spcBef>
                <a:spcPts val="600"/>
              </a:spcBef>
            </a:pPr>
            <a:r>
              <a:rPr lang="en-US" dirty="0" smtClean="0"/>
              <a:t>Looking at the common knowledge base the Government can have a fair knowledge of the local situation and take adoptive steps. </a:t>
            </a:r>
          </a:p>
          <a:p>
            <a:r>
              <a:rPr lang="en-US" b="1" dirty="0" smtClean="0">
                <a:solidFill>
                  <a:srgbClr val="C00000"/>
                </a:solidFill>
              </a:rPr>
              <a:t>Access to Information hub</a:t>
            </a:r>
            <a:r>
              <a:rPr lang="en-US" dirty="0" smtClean="0">
                <a:solidFill>
                  <a:srgbClr val="C00000"/>
                </a:solidFill>
              </a:rPr>
              <a:t>: </a:t>
            </a:r>
          </a:p>
          <a:p>
            <a:pPr algn="just"/>
            <a:r>
              <a:rPr lang="en-US" dirty="0" smtClean="0"/>
              <a:t>Government can provide relevant information such as land revenue data, weather data, soil information etc. through these cloud services to the people concerned. All these things are possible with right initiative. These may need customizing the original cloud services.</a:t>
            </a:r>
          </a:p>
          <a:p>
            <a:pPr lvl="0">
              <a:spcBef>
                <a:spcPts val="600"/>
              </a:spcBef>
            </a:pPr>
            <a:r>
              <a:rPr lang="en-US" dirty="0" smtClean="0"/>
              <a:t>Management of all data related to land, including location, area; soil and land characteristics can be integrated.</a:t>
            </a:r>
          </a:p>
          <a:p>
            <a:pPr lvl="0">
              <a:spcBef>
                <a:spcPts val="600"/>
              </a:spcBef>
            </a:pPr>
            <a:r>
              <a:rPr lang="en-US" dirty="0" smtClean="0"/>
              <a:t>Reports can be easily issued by sharing on-site photographs to administrators and workers.</a:t>
            </a:r>
          </a:p>
          <a:p>
            <a:pPr lvl="0">
              <a:spcBef>
                <a:spcPts val="600"/>
              </a:spcBef>
            </a:pPr>
            <a:r>
              <a:rPr lang="en-US" dirty="0" smtClean="0"/>
              <a:t>Cloud based agriculture system can benefit Government officials/private organizations by obtaining/ inserting information regarding pricing of crops, supply of seeds, farming of lands at various places.</a:t>
            </a:r>
          </a:p>
          <a:p>
            <a:pPr algn="just"/>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19</a:t>
            </a:fld>
            <a:endParaRPr lang="en-US" dirty="0"/>
          </a:p>
        </p:txBody>
      </p:sp>
    </p:spTree>
    <p:extLst>
      <p:ext uri="{BB962C8B-B14F-4D97-AF65-F5344CB8AC3E}">
        <p14:creationId xmlns:p14="http://schemas.microsoft.com/office/powerpoint/2010/main" val="1828970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spcAft>
                <a:spcPts val="600"/>
              </a:spcAft>
            </a:pPr>
            <a:r>
              <a:rPr lang="en-US" b="1" dirty="0" smtClean="0">
                <a:solidFill>
                  <a:srgbClr val="C00000"/>
                </a:solidFill>
              </a:rPr>
              <a:t>Lower computer costs:</a:t>
            </a:r>
            <a:r>
              <a:rPr lang="en-US" dirty="0" smtClean="0">
                <a:solidFill>
                  <a:srgbClr val="C00000"/>
                </a:solidFill>
              </a:rPr>
              <a:t> </a:t>
            </a:r>
          </a:p>
          <a:p>
            <a:pPr lvl="0" algn="just">
              <a:spcAft>
                <a:spcPts val="600"/>
              </a:spcAft>
            </a:pPr>
            <a:r>
              <a:rPr lang="en-US" dirty="0" smtClean="0"/>
              <a:t>As the cloud computing are web based, and are run in the cloud desktop PC, lap-tops, tablets does not need the processing power or hard disk space.</a:t>
            </a:r>
          </a:p>
          <a:p>
            <a:pPr lvl="0">
              <a:spcAft>
                <a:spcPts val="600"/>
              </a:spcAft>
            </a:pPr>
            <a:r>
              <a:rPr lang="en-US" b="1" dirty="0" smtClean="0">
                <a:solidFill>
                  <a:srgbClr val="C00000"/>
                </a:solidFill>
              </a:rPr>
              <a:t>Improved performance:</a:t>
            </a:r>
            <a:r>
              <a:rPr lang="en-US" dirty="0" smtClean="0">
                <a:solidFill>
                  <a:srgbClr val="C00000"/>
                </a:solidFill>
              </a:rPr>
              <a:t> </a:t>
            </a:r>
          </a:p>
          <a:p>
            <a:pPr lvl="0" algn="just">
              <a:spcAft>
                <a:spcPts val="600"/>
              </a:spcAft>
            </a:pPr>
            <a:r>
              <a:rPr lang="en-US" dirty="0" smtClean="0"/>
              <a:t>Computers in a cloud computing system boot and run faster because they have fewer programs and processes loaded into memory.</a:t>
            </a:r>
          </a:p>
          <a:p>
            <a:pPr lvl="0">
              <a:spcAft>
                <a:spcPts val="600"/>
              </a:spcAft>
            </a:pPr>
            <a:r>
              <a:rPr lang="en-US" b="1" dirty="0" smtClean="0">
                <a:solidFill>
                  <a:srgbClr val="C00000"/>
                </a:solidFill>
              </a:rPr>
              <a:t>Reduced software costs:</a:t>
            </a:r>
            <a:r>
              <a:rPr lang="en-US" dirty="0" smtClean="0">
                <a:solidFill>
                  <a:srgbClr val="C00000"/>
                </a:solidFill>
              </a:rPr>
              <a:t> </a:t>
            </a:r>
          </a:p>
          <a:p>
            <a:pPr lvl="0" algn="just">
              <a:spcAft>
                <a:spcPts val="600"/>
              </a:spcAft>
            </a:pPr>
            <a:r>
              <a:rPr lang="en-US" dirty="0" smtClean="0"/>
              <a:t>Instead of purchasing licensed software applications, it can be accessed for free.</a:t>
            </a:r>
          </a:p>
          <a:p>
            <a:pPr lvl="0">
              <a:spcAft>
                <a:spcPts val="600"/>
              </a:spcAft>
            </a:pPr>
            <a:r>
              <a:rPr lang="en-US" b="1" dirty="0" smtClean="0">
                <a:solidFill>
                  <a:srgbClr val="C00000"/>
                </a:solidFill>
              </a:rPr>
              <a:t>Unlimited data storage capacity and increased data reliability:</a:t>
            </a:r>
            <a:r>
              <a:rPr lang="en-US" dirty="0" smtClean="0">
                <a:solidFill>
                  <a:srgbClr val="C00000"/>
                </a:solidFill>
              </a:rPr>
              <a:t> </a:t>
            </a:r>
          </a:p>
          <a:p>
            <a:pPr lvl="0" algn="just">
              <a:spcAft>
                <a:spcPts val="600"/>
              </a:spcAft>
            </a:pPr>
            <a:r>
              <a:rPr lang="en-US" dirty="0" smtClean="0"/>
              <a:t>A computer in the cloud can store hundreds of </a:t>
            </a:r>
            <a:r>
              <a:rPr lang="en-US" dirty="0" err="1" smtClean="0"/>
              <a:t>Petabytes</a:t>
            </a:r>
            <a:r>
              <a:rPr lang="en-US" dirty="0" smtClean="0"/>
              <a:t> of data in the cloud and crashing in the cloud does not affect the storage of data.</a:t>
            </a:r>
          </a:p>
          <a:p>
            <a:pPr lvl="0">
              <a:spcAft>
                <a:spcPts val="600"/>
              </a:spcAft>
            </a:pPr>
            <a:r>
              <a:rPr lang="en-US" b="1" dirty="0" smtClean="0">
                <a:solidFill>
                  <a:srgbClr val="C00000"/>
                </a:solidFill>
              </a:rPr>
              <a:t>Universal document access:</a:t>
            </a:r>
            <a:r>
              <a:rPr lang="en-US" dirty="0" smtClean="0">
                <a:solidFill>
                  <a:srgbClr val="C00000"/>
                </a:solidFill>
              </a:rPr>
              <a:t> </a:t>
            </a:r>
          </a:p>
          <a:p>
            <a:pPr lvl="0" algn="just">
              <a:spcAft>
                <a:spcPts val="600"/>
              </a:spcAft>
            </a:pPr>
            <a:r>
              <a:rPr lang="en-US" dirty="0" smtClean="0"/>
              <a:t>Document stay in the cloud, and can be accessed through an Internet connection</a:t>
            </a:r>
          </a:p>
          <a:p>
            <a:pPr lvl="0">
              <a:spcAft>
                <a:spcPts val="600"/>
              </a:spcAft>
            </a:pPr>
            <a:r>
              <a:rPr lang="en-US" b="1" dirty="0" smtClean="0">
                <a:solidFill>
                  <a:srgbClr val="C00000"/>
                </a:solidFill>
              </a:rPr>
              <a:t>Device independence:</a:t>
            </a:r>
            <a:r>
              <a:rPr lang="en-US" dirty="0" smtClean="0">
                <a:solidFill>
                  <a:srgbClr val="C00000"/>
                </a:solidFill>
              </a:rPr>
              <a:t> </a:t>
            </a:r>
          </a:p>
          <a:p>
            <a:pPr lvl="0">
              <a:spcAft>
                <a:spcPts val="600"/>
              </a:spcAft>
            </a:pPr>
            <a:r>
              <a:rPr lang="en-US" dirty="0" smtClean="0"/>
              <a:t>Changes to computers, applications and documents follow you through the cloud.</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20</a:t>
            </a:fld>
            <a:endParaRPr lang="en-US" dirty="0"/>
          </a:p>
        </p:txBody>
      </p:sp>
    </p:spTree>
    <p:extLst>
      <p:ext uri="{BB962C8B-B14F-4D97-AF65-F5344CB8AC3E}">
        <p14:creationId xmlns:p14="http://schemas.microsoft.com/office/powerpoint/2010/main" val="290846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indent="-342900" algn="just">
              <a:spcBef>
                <a:spcPts val="600"/>
              </a:spcBef>
              <a:spcAft>
                <a:spcPts val="600"/>
              </a:spcAft>
              <a:buFont typeface="Arial" pitchFamily="34" charset="0"/>
              <a:buChar char="•"/>
            </a:pPr>
            <a:r>
              <a:rPr lang="en-US" dirty="0" err="1" smtClean="0">
                <a:solidFill>
                  <a:schemeClr val="tx1">
                    <a:lumMod val="95000"/>
                    <a:lumOff val="5000"/>
                  </a:schemeClr>
                </a:solidFill>
              </a:rPr>
              <a:t>Mahatama</a:t>
            </a:r>
            <a:r>
              <a:rPr lang="en-US" dirty="0" smtClean="0">
                <a:solidFill>
                  <a:schemeClr val="tx1">
                    <a:lumMod val="95000"/>
                    <a:lumOff val="5000"/>
                  </a:schemeClr>
                </a:solidFill>
              </a:rPr>
              <a:t> </a:t>
            </a:r>
            <a:r>
              <a:rPr lang="en-US" dirty="0" err="1" smtClean="0">
                <a:solidFill>
                  <a:schemeClr val="tx1">
                    <a:lumMod val="95000"/>
                    <a:lumOff val="5000"/>
                  </a:schemeClr>
                </a:solidFill>
              </a:rPr>
              <a:t>Ghandi’s</a:t>
            </a:r>
            <a:r>
              <a:rPr lang="en-US" dirty="0" smtClean="0">
                <a:solidFill>
                  <a:schemeClr val="tx1">
                    <a:lumMod val="95000"/>
                    <a:lumOff val="5000"/>
                  </a:schemeClr>
                </a:solidFill>
              </a:rPr>
              <a:t> quote is “ </a:t>
            </a:r>
            <a:r>
              <a:rPr lang="en-US" b="1" i="1" dirty="0" smtClean="0">
                <a:solidFill>
                  <a:schemeClr val="tx1">
                    <a:lumMod val="95000"/>
                    <a:lumOff val="5000"/>
                  </a:schemeClr>
                </a:solidFill>
              </a:rPr>
              <a:t>The Future of India lies in its Villages</a:t>
            </a:r>
            <a:r>
              <a:rPr lang="en-US" dirty="0" smtClean="0">
                <a:solidFill>
                  <a:schemeClr val="tx1">
                    <a:lumMod val="95000"/>
                    <a:lumOff val="5000"/>
                  </a:schemeClr>
                </a:solidFill>
              </a:rPr>
              <a:t>”</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In India 72% population resides in rural areas. Computer literacy is 40- 50% in most of the regions.</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Agriculture is India's biggest employment source,  52% employment in India and agricultural sector contributes to 20% of country's total GDP.  (</a:t>
            </a:r>
            <a:r>
              <a:rPr lang="en-US" i="1" dirty="0" smtClean="0"/>
              <a:t>Gross domestic product - a</a:t>
            </a:r>
            <a:r>
              <a:rPr lang="en-US" dirty="0" smtClean="0"/>
              <a:t>n aggregate measure of production. </a:t>
            </a:r>
            <a:endParaRPr lang="en-US" dirty="0" smtClean="0">
              <a:solidFill>
                <a:schemeClr val="tx1">
                  <a:lumMod val="95000"/>
                  <a:lumOff val="5000"/>
                </a:schemeClr>
              </a:solidFill>
            </a:endParaRP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So it is very important to make a serious attempt to develop rural India. </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Rural development can be in the form of education, agriculture, health, culture or in any other fields. </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Now a days most of the villages have access to cellular phone and internet. </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So there is technical feasibility of establishing computer systems.</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3</a:t>
            </a:fld>
            <a:endParaRPr lang="en-US" dirty="0"/>
          </a:p>
        </p:txBody>
      </p:sp>
    </p:spTree>
    <p:extLst>
      <p:ext uri="{BB962C8B-B14F-4D97-AF65-F5344CB8AC3E}">
        <p14:creationId xmlns:p14="http://schemas.microsoft.com/office/powerpoint/2010/main" val="2768191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Requires a high speed internet connection.</a:t>
            </a:r>
          </a:p>
          <a:p>
            <a:r>
              <a:rPr lang="en-US" dirty="0" smtClean="0"/>
              <a:t>If the cloud servers happen to be backed up at that moment, or if the Internet is having a slow day</a:t>
            </a:r>
          </a:p>
          <a:p>
            <a:pPr lvl="0"/>
            <a:r>
              <a:rPr lang="en-US" dirty="0" smtClean="0"/>
              <a:t>We would not get the instant access we might expect from desktop applications.</a:t>
            </a:r>
          </a:p>
          <a:p>
            <a:endParaRPr lang="en-US" dirty="0" smtClean="0"/>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21</a:t>
            </a:fld>
            <a:endParaRPr lang="en-US" dirty="0"/>
          </a:p>
        </p:txBody>
      </p:sp>
    </p:spTree>
    <p:extLst>
      <p:ext uri="{BB962C8B-B14F-4D97-AF65-F5344CB8AC3E}">
        <p14:creationId xmlns:p14="http://schemas.microsoft.com/office/powerpoint/2010/main" val="21318527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spcBef>
                <a:spcPts val="600"/>
              </a:spcBef>
              <a:spcAft>
                <a:spcPts val="600"/>
              </a:spcAft>
            </a:pPr>
            <a:r>
              <a:rPr lang="en-US" dirty="0" smtClean="0"/>
              <a:t>Cloud will continue to evolve as the foundation for the future internet where we will be interconnected in a web of content and services. </a:t>
            </a:r>
          </a:p>
          <a:p>
            <a:pPr algn="just">
              <a:lnSpc>
                <a:spcPct val="150000"/>
              </a:lnSpc>
              <a:spcBef>
                <a:spcPts val="600"/>
              </a:spcBef>
              <a:spcAft>
                <a:spcPts val="600"/>
              </a:spcAft>
            </a:pPr>
            <a:r>
              <a:rPr lang="en-US" dirty="0" smtClean="0">
                <a:solidFill>
                  <a:srgbClr val="0070C0"/>
                </a:solidFill>
              </a:rPr>
              <a:t>The introduction of information technology in rural areas will not only benefit the people there but also the software providers by changing the role of IT people from technical support to project manager, business analyst, quality analyst, software developer. </a:t>
            </a:r>
          </a:p>
          <a:p>
            <a:pPr algn="just">
              <a:lnSpc>
                <a:spcPct val="150000"/>
              </a:lnSpc>
              <a:spcBef>
                <a:spcPts val="600"/>
              </a:spcBef>
              <a:spcAft>
                <a:spcPts val="600"/>
              </a:spcAft>
            </a:pPr>
            <a:r>
              <a:rPr lang="en-US" dirty="0" smtClean="0"/>
              <a:t>The widespread use of pirated software can be controlled using cloud as the software’s are available at lower costs in the cloud and hence benefitting the software providers. </a:t>
            </a:r>
          </a:p>
          <a:p>
            <a:pPr algn="just">
              <a:lnSpc>
                <a:spcPct val="150000"/>
              </a:lnSpc>
              <a:spcBef>
                <a:spcPts val="600"/>
              </a:spcBef>
              <a:spcAft>
                <a:spcPts val="600"/>
              </a:spcAft>
            </a:pPr>
            <a:r>
              <a:rPr lang="en-US" dirty="0" smtClean="0">
                <a:solidFill>
                  <a:srgbClr val="0070C0"/>
                </a:solidFill>
              </a:rPr>
              <a:t>By using cloud computing as an opening into the fields where IT is yet to be applied it is possible to establish new models for the application of IT.</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22</a:t>
            </a:fld>
            <a:endParaRPr lang="en-US" dirty="0"/>
          </a:p>
        </p:txBody>
      </p:sp>
    </p:spTree>
    <p:extLst>
      <p:ext uri="{BB962C8B-B14F-4D97-AF65-F5344CB8AC3E}">
        <p14:creationId xmlns:p14="http://schemas.microsoft.com/office/powerpoint/2010/main" val="48114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spcBef>
                <a:spcPts val="600"/>
              </a:spcBef>
              <a:spcAft>
                <a:spcPts val="600"/>
              </a:spcAft>
            </a:pPr>
            <a:r>
              <a:rPr lang="en-US" dirty="0" smtClean="0"/>
              <a:t>Cloud will continue to evolve as the foundation for the future internet where we will be interconnected in a web of content and services. </a:t>
            </a:r>
          </a:p>
          <a:p>
            <a:pPr algn="just">
              <a:lnSpc>
                <a:spcPct val="150000"/>
              </a:lnSpc>
              <a:spcBef>
                <a:spcPts val="600"/>
              </a:spcBef>
              <a:spcAft>
                <a:spcPts val="600"/>
              </a:spcAft>
            </a:pPr>
            <a:r>
              <a:rPr lang="en-US" dirty="0" smtClean="0">
                <a:solidFill>
                  <a:srgbClr val="0070C0"/>
                </a:solidFill>
              </a:rPr>
              <a:t>The introduction of information technology in rural areas will not only benefit the people there but also the software providers by changing the role of IT people from technical support to project manager, business analyst, quality analyst, software developer. </a:t>
            </a:r>
          </a:p>
          <a:p>
            <a:pPr algn="just">
              <a:lnSpc>
                <a:spcPct val="150000"/>
              </a:lnSpc>
              <a:spcBef>
                <a:spcPts val="600"/>
              </a:spcBef>
              <a:spcAft>
                <a:spcPts val="600"/>
              </a:spcAft>
            </a:pPr>
            <a:r>
              <a:rPr lang="en-US" dirty="0" smtClean="0"/>
              <a:t>The widespread use of pirated software can be controlled using cloud as the software’s are available at lower costs in the cloud and hence benefitting the software providers. </a:t>
            </a:r>
          </a:p>
          <a:p>
            <a:pPr algn="just">
              <a:lnSpc>
                <a:spcPct val="150000"/>
              </a:lnSpc>
              <a:spcBef>
                <a:spcPts val="600"/>
              </a:spcBef>
              <a:spcAft>
                <a:spcPts val="600"/>
              </a:spcAft>
            </a:pPr>
            <a:r>
              <a:rPr lang="en-US" dirty="0" smtClean="0">
                <a:solidFill>
                  <a:srgbClr val="0070C0"/>
                </a:solidFill>
              </a:rPr>
              <a:t>By using cloud computing as an opening into the fields where IT is yet to be applied it is possible to establish new models for the application of IT.</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23</a:t>
            </a:fld>
            <a:endParaRPr lang="en-US" dirty="0"/>
          </a:p>
        </p:txBody>
      </p:sp>
    </p:spTree>
    <p:extLst>
      <p:ext uri="{BB962C8B-B14F-4D97-AF65-F5344CB8AC3E}">
        <p14:creationId xmlns:p14="http://schemas.microsoft.com/office/powerpoint/2010/main" val="348343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above images, I shows that, In India,  rural peoples are used the Mobiles, Computers but they have not  collect the required information through this technology, They  need the advanced  techniques to give the knowledge from these devices. </a:t>
            </a:r>
          </a:p>
        </p:txBody>
      </p:sp>
      <p:sp>
        <p:nvSpPr>
          <p:cNvPr id="4" name="Slide Number Placeholder 3"/>
          <p:cNvSpPr>
            <a:spLocks noGrp="1"/>
          </p:cNvSpPr>
          <p:nvPr>
            <p:ph type="sldNum" sz="quarter" idx="10"/>
          </p:nvPr>
        </p:nvSpPr>
        <p:spPr/>
        <p:txBody>
          <a:bodyPr/>
          <a:lstStyle/>
          <a:p>
            <a:fld id="{BE2A7042-DEED-4AA1-9E89-4A16B2572577}" type="slidenum">
              <a:rPr lang="en-US" smtClean="0"/>
              <a:pPr/>
              <a:t>4</a:t>
            </a:fld>
            <a:endParaRPr lang="en-US" dirty="0"/>
          </a:p>
        </p:txBody>
      </p:sp>
    </p:spTree>
    <p:extLst>
      <p:ext uri="{BB962C8B-B14F-4D97-AF65-F5344CB8AC3E}">
        <p14:creationId xmlns:p14="http://schemas.microsoft.com/office/powerpoint/2010/main" val="2587411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Rural people also  access the web based application of cloud computing with the help of tablets and mobile phones. </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We think this growth rate can be enhanced if the computing system is </a:t>
            </a:r>
            <a:r>
              <a:rPr lang="en-US" i="1" dirty="0" smtClean="0">
                <a:solidFill>
                  <a:schemeClr val="tx1">
                    <a:lumMod val="95000"/>
                    <a:lumOff val="5000"/>
                  </a:schemeClr>
                </a:solidFill>
              </a:rPr>
              <a:t>really cheap, easy to operate </a:t>
            </a:r>
            <a:r>
              <a:rPr lang="en-US" dirty="0" smtClean="0">
                <a:solidFill>
                  <a:schemeClr val="tx1">
                    <a:lumMod val="95000"/>
                    <a:lumOff val="5000"/>
                  </a:schemeClr>
                </a:solidFill>
              </a:rPr>
              <a:t>with minimum level of knowledge, without upfront commitment and more essentially if the system is helpful to enhance their life style. </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Lack of awareness to the power and capability of Information technology, people in the rural areas are deprived of business opportunities, healthcare facilities, quality education, good farming practices and employment opportunities because of the huge costs incurred on infrastructure, software etc.</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The main aim of the system is to make the people in rural areas to have access to recent technology and with the help of the computing system enhance their standard of living and also this would lead to a greater good of developing the nation. </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5</a:t>
            </a:fld>
            <a:endParaRPr lang="en-US" dirty="0"/>
          </a:p>
        </p:txBody>
      </p:sp>
    </p:spTree>
    <p:extLst>
      <p:ext uri="{BB962C8B-B14F-4D97-AF65-F5344CB8AC3E}">
        <p14:creationId xmlns:p14="http://schemas.microsoft.com/office/powerpoint/2010/main" val="2320701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India population graph,</a:t>
            </a:r>
          </a:p>
          <a:p>
            <a:r>
              <a:rPr lang="en-US" dirty="0" smtClean="0"/>
              <a:t>This shows that,</a:t>
            </a:r>
          </a:p>
          <a:p>
            <a:r>
              <a:rPr lang="en-US" dirty="0" smtClean="0"/>
              <a:t>The population of rural area is decreased and urban area is increased.</a:t>
            </a:r>
          </a:p>
          <a:p>
            <a:r>
              <a:rPr lang="en-US" dirty="0" smtClean="0"/>
              <a:t>Peoples from rural areas are moved to Urban area for jobs, because in rural area there are so many problems.</a:t>
            </a:r>
          </a:p>
          <a:p>
            <a:r>
              <a:rPr lang="en-US" dirty="0" smtClean="0"/>
              <a:t>No proper environment for agriculture,  education, employment, no factories, no any sources.</a:t>
            </a:r>
          </a:p>
          <a:p>
            <a:endParaRPr lang="en-US" dirty="0" smtClean="0"/>
          </a:p>
        </p:txBody>
      </p:sp>
      <p:sp>
        <p:nvSpPr>
          <p:cNvPr id="4" name="Slide Number Placeholder 3"/>
          <p:cNvSpPr>
            <a:spLocks noGrp="1"/>
          </p:cNvSpPr>
          <p:nvPr>
            <p:ph type="sldNum" sz="quarter" idx="10"/>
          </p:nvPr>
        </p:nvSpPr>
        <p:spPr/>
        <p:txBody>
          <a:bodyPr/>
          <a:lstStyle/>
          <a:p>
            <a:fld id="{BE2A7042-DEED-4AA1-9E89-4A16B2572577}" type="slidenum">
              <a:rPr lang="en-US" smtClean="0"/>
              <a:pPr/>
              <a:t>6</a:t>
            </a:fld>
            <a:endParaRPr lang="en-US" dirty="0"/>
          </a:p>
        </p:txBody>
      </p:sp>
    </p:spTree>
    <p:extLst>
      <p:ext uri="{BB962C8B-B14F-4D97-AF65-F5344CB8AC3E}">
        <p14:creationId xmlns:p14="http://schemas.microsoft.com/office/powerpoint/2010/main" val="2726777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Rural Development means overall development of Villages i.e.</a:t>
            </a:r>
          </a:p>
          <a:p>
            <a:r>
              <a:rPr lang="en-US" dirty="0" smtClean="0"/>
              <a:t>Agriculture development, Infrastructure development, Rural Industrialization, Health Facilities, Education Facilities, Food Security, Housing facilities, Drinking water facilities, Better standard living, social and culture development, Adoption of New technology, Availability of jobs.</a:t>
            </a:r>
          </a:p>
          <a:p>
            <a:endParaRPr lang="en-US" dirty="0" smtClean="0"/>
          </a:p>
          <a:p>
            <a:r>
              <a:rPr lang="en-US" dirty="0" smtClean="0"/>
              <a:t>So, main considerable issues are Education Facilities, Jobs, and adoption of New technology.</a:t>
            </a:r>
          </a:p>
          <a:p>
            <a:endParaRPr lang="en-US" dirty="0" smtClean="0"/>
          </a:p>
          <a:p>
            <a:r>
              <a:rPr lang="en-US" dirty="0" smtClean="0"/>
              <a:t>Rural people can also understands the use &amp; application of new technologies, and implement in your own villages place. </a:t>
            </a:r>
          </a:p>
          <a:p>
            <a:endParaRPr lang="en-US" dirty="0" smtClean="0"/>
          </a:p>
          <a:p>
            <a:r>
              <a:rPr lang="en-US" dirty="0" smtClean="0"/>
              <a:t>All issues automatically solves.</a:t>
            </a:r>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7</a:t>
            </a:fld>
            <a:endParaRPr lang="en-US" dirty="0"/>
          </a:p>
        </p:txBody>
      </p:sp>
    </p:spTree>
    <p:extLst>
      <p:ext uri="{BB962C8B-B14F-4D97-AF65-F5344CB8AC3E}">
        <p14:creationId xmlns:p14="http://schemas.microsoft.com/office/powerpoint/2010/main" val="2887381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indent="-342900" algn="just">
              <a:spcBef>
                <a:spcPct val="20000"/>
              </a:spcBef>
              <a:buFont typeface="Arial" pitchFamily="34" charset="0"/>
              <a:buChar char="•"/>
            </a:pPr>
            <a:r>
              <a:rPr lang="en-US" dirty="0" smtClean="0">
                <a:solidFill>
                  <a:schemeClr val="tx1">
                    <a:lumMod val="95000"/>
                    <a:lumOff val="5000"/>
                  </a:schemeClr>
                </a:solidFill>
              </a:rPr>
              <a:t>Rural people can adapt New information technology i.e. “</a:t>
            </a:r>
            <a:r>
              <a:rPr lang="en-US" dirty="0" smtClean="0">
                <a:solidFill>
                  <a:srgbClr val="FF0000"/>
                </a:solidFill>
              </a:rPr>
              <a:t>cloud computing</a:t>
            </a:r>
            <a:r>
              <a:rPr lang="en-US" dirty="0" smtClean="0">
                <a:solidFill>
                  <a:schemeClr val="tx1">
                    <a:lumMod val="95000"/>
                    <a:lumOff val="5000"/>
                  </a:schemeClr>
                </a:solidFill>
              </a:rPr>
              <a:t>,”</a:t>
            </a:r>
          </a:p>
          <a:p>
            <a:pPr marL="342900" indent="-342900" algn="just">
              <a:spcBef>
                <a:spcPct val="20000"/>
              </a:spcBef>
              <a:buFont typeface="Arial" pitchFamily="34" charset="0"/>
              <a:buChar char="•"/>
            </a:pPr>
            <a:r>
              <a:rPr lang="en-US" dirty="0" smtClean="0">
                <a:solidFill>
                  <a:schemeClr val="tx1">
                    <a:lumMod val="95000"/>
                    <a:lumOff val="5000"/>
                  </a:schemeClr>
                </a:solidFill>
              </a:rPr>
              <a:t>A network based computing model for enabling convenient, on-demand network access to a shared pool of configurable computing resources (e.g., networks, servers, storage, applications, and services) that can be rapidly provisioned and released with minimal management effort or service provider interaction.</a:t>
            </a:r>
          </a:p>
          <a:p>
            <a:pPr marL="342900" indent="-342900" algn="just">
              <a:spcBef>
                <a:spcPct val="20000"/>
              </a:spcBef>
              <a:buFont typeface="Arial" pitchFamily="34" charset="0"/>
              <a:buChar char="•"/>
            </a:pPr>
            <a:r>
              <a:rPr lang="en-US" dirty="0" smtClean="0">
                <a:solidFill>
                  <a:schemeClr val="tx1">
                    <a:lumMod val="95000"/>
                    <a:lumOff val="5000"/>
                  </a:schemeClr>
                </a:solidFill>
              </a:rPr>
              <a:t>Cloud computing is aimed at providing </a:t>
            </a:r>
            <a:r>
              <a:rPr lang="en-US" dirty="0" smtClean="0">
                <a:solidFill>
                  <a:srgbClr val="FF0000"/>
                </a:solidFill>
              </a:rPr>
              <a:t>IT as a service </a:t>
            </a:r>
            <a:r>
              <a:rPr lang="en-US" dirty="0" smtClean="0">
                <a:solidFill>
                  <a:schemeClr val="tx1">
                    <a:lumMod val="95000"/>
                    <a:lumOff val="5000"/>
                  </a:schemeClr>
                </a:solidFill>
              </a:rPr>
              <a:t>to the cloud users on-demand basis with greater availability, reliability and scalability with utility computing model. </a:t>
            </a:r>
          </a:p>
          <a:p>
            <a:pPr marL="342900" indent="-342900" algn="just">
              <a:spcBef>
                <a:spcPct val="20000"/>
              </a:spcBef>
              <a:buFont typeface="Arial" pitchFamily="34" charset="0"/>
              <a:buChar char="•"/>
            </a:pPr>
            <a:r>
              <a:rPr lang="en-US" dirty="0" smtClean="0">
                <a:solidFill>
                  <a:schemeClr val="tx1">
                    <a:lumMod val="95000"/>
                    <a:lumOff val="5000"/>
                  </a:schemeClr>
                </a:solidFill>
              </a:rPr>
              <a:t>This new paradigm of computing has an immense potential in it to be used in the field of rural development.</a:t>
            </a:r>
          </a:p>
          <a:p>
            <a:pPr marL="342900" indent="-342900" algn="just">
              <a:spcBef>
                <a:spcPct val="20000"/>
              </a:spcBef>
              <a:buFont typeface="Arial" pitchFamily="34" charset="0"/>
              <a:buChar char="•"/>
            </a:pPr>
            <a:r>
              <a:rPr lang="en-US" dirty="0" smtClean="0">
                <a:solidFill>
                  <a:schemeClr val="tx1">
                    <a:lumMod val="95000"/>
                    <a:lumOff val="5000"/>
                  </a:schemeClr>
                </a:solidFill>
              </a:rPr>
              <a:t>In the context of rural development cloud computing can also be used to success for its centralized storage and computing facility and utility based pay model.</a:t>
            </a: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8</a:t>
            </a:fld>
            <a:endParaRPr lang="en-US" dirty="0"/>
          </a:p>
        </p:txBody>
      </p:sp>
    </p:spTree>
    <p:extLst>
      <p:ext uri="{BB962C8B-B14F-4D97-AF65-F5344CB8AC3E}">
        <p14:creationId xmlns:p14="http://schemas.microsoft.com/office/powerpoint/2010/main" val="2222652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indent="-342900" algn="just">
              <a:spcBef>
                <a:spcPct val="20000"/>
              </a:spcBef>
            </a:pPr>
            <a:r>
              <a:rPr lang="en-US" b="1" dirty="0" smtClean="0">
                <a:solidFill>
                  <a:srgbClr val="C00000"/>
                </a:solidFill>
              </a:rPr>
              <a:t>Definition: </a:t>
            </a:r>
          </a:p>
          <a:p>
            <a:pPr marL="342900" indent="-342900" algn="just">
              <a:spcBef>
                <a:spcPct val="20000"/>
              </a:spcBef>
            </a:pPr>
            <a:r>
              <a:rPr lang="en-US" b="1" dirty="0" smtClean="0">
                <a:solidFill>
                  <a:schemeClr val="tx1">
                    <a:lumMod val="95000"/>
                    <a:lumOff val="5000"/>
                  </a:schemeClr>
                </a:solidFill>
              </a:rPr>
              <a:t>	</a:t>
            </a:r>
            <a:r>
              <a:rPr lang="en-US" dirty="0" smtClean="0">
                <a:solidFill>
                  <a:schemeClr val="tx1">
                    <a:lumMod val="95000"/>
                    <a:lumOff val="5000"/>
                  </a:schemeClr>
                </a:solidFill>
              </a:rPr>
              <a:t>Cloud computing is a model for enabling convenient, on-demand network access to a shared pool of configurable computing resources (e.g., networks, servers, storage, applications, and services) that can be rapidly provisioned and released with minimal management effort or service provider interaction.”</a:t>
            </a:r>
            <a:endParaRPr lang="en-US" sz="1400" dirty="0" smtClean="0">
              <a:solidFill>
                <a:schemeClr val="accent2">
                  <a:lumMod val="50000"/>
                </a:schemeClr>
              </a:solidFill>
            </a:endParaRPr>
          </a:p>
          <a:p>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9</a:t>
            </a:fld>
            <a:endParaRPr lang="en-US" dirty="0"/>
          </a:p>
        </p:txBody>
      </p:sp>
    </p:spTree>
    <p:extLst>
      <p:ext uri="{BB962C8B-B14F-4D97-AF65-F5344CB8AC3E}">
        <p14:creationId xmlns:p14="http://schemas.microsoft.com/office/powerpoint/2010/main" val="3202989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Bef>
                <a:spcPts val="600"/>
              </a:spcBef>
            </a:pPr>
            <a:r>
              <a:rPr lang="en-US" sz="1400" b="1" dirty="0" smtClean="0">
                <a:solidFill>
                  <a:srgbClr val="C00000"/>
                </a:solidFill>
              </a:rPr>
              <a:t>Public cloud: </a:t>
            </a:r>
            <a:r>
              <a:rPr lang="en-US" dirty="0" smtClean="0"/>
              <a:t>The cloud infrastructure applications, storage, and other resources are made available to the general public or large group of companies.</a:t>
            </a:r>
          </a:p>
          <a:p>
            <a:pPr algn="just">
              <a:spcBef>
                <a:spcPts val="600"/>
              </a:spcBef>
            </a:pPr>
            <a:r>
              <a:rPr lang="en-US" sz="1400" b="1" dirty="0" smtClean="0">
                <a:solidFill>
                  <a:srgbClr val="C00000"/>
                </a:solidFill>
              </a:rPr>
              <a:t>2. Private cloud: </a:t>
            </a:r>
            <a:r>
              <a:rPr lang="en-US" dirty="0" smtClean="0"/>
              <a:t>The cloud infrastructure is operated solely for a single organization. It may be owned, managed and operated by the organization or a third party, and may exist on-premises or off-premises.</a:t>
            </a:r>
          </a:p>
          <a:p>
            <a:pPr algn="just">
              <a:spcBef>
                <a:spcPts val="600"/>
              </a:spcBef>
            </a:pPr>
            <a:r>
              <a:rPr lang="en-US" sz="1400" b="1" dirty="0" smtClean="0">
                <a:solidFill>
                  <a:srgbClr val="C00000"/>
                </a:solidFill>
              </a:rPr>
              <a:t>3. Community cloud: </a:t>
            </a:r>
            <a:r>
              <a:rPr lang="en-US" dirty="0" smtClean="0"/>
              <a:t>The cloud shares infrastructure for specific community with common concerns whether managed internally or by a third-party and hosted internally or externally. </a:t>
            </a:r>
          </a:p>
          <a:p>
            <a:pPr algn="just">
              <a:spcBef>
                <a:spcPts val="600"/>
              </a:spcBef>
            </a:pPr>
            <a:r>
              <a:rPr lang="en-US" sz="1400" b="1" dirty="0" smtClean="0">
                <a:solidFill>
                  <a:srgbClr val="C00000"/>
                </a:solidFill>
              </a:rPr>
              <a:t>4. Hybrid cloud: </a:t>
            </a:r>
            <a:r>
              <a:rPr lang="en-US" dirty="0" smtClean="0"/>
              <a:t>The cloud infrastructure is a composition of two or more clouds (private, community, or public).</a:t>
            </a:r>
            <a:endParaRPr lang="en-US" dirty="0"/>
          </a:p>
        </p:txBody>
      </p:sp>
      <p:sp>
        <p:nvSpPr>
          <p:cNvPr id="4" name="Slide Number Placeholder 3"/>
          <p:cNvSpPr>
            <a:spLocks noGrp="1"/>
          </p:cNvSpPr>
          <p:nvPr>
            <p:ph type="sldNum" sz="quarter" idx="10"/>
          </p:nvPr>
        </p:nvSpPr>
        <p:spPr/>
        <p:txBody>
          <a:bodyPr/>
          <a:lstStyle/>
          <a:p>
            <a:fld id="{BE2A7042-DEED-4AA1-9E89-4A16B2572577}" type="slidenum">
              <a:rPr lang="en-US" smtClean="0"/>
              <a:pPr/>
              <a:t>10</a:t>
            </a:fld>
            <a:endParaRPr lang="en-US" dirty="0"/>
          </a:p>
        </p:txBody>
      </p:sp>
    </p:spTree>
    <p:extLst>
      <p:ext uri="{BB962C8B-B14F-4D97-AF65-F5344CB8AC3E}">
        <p14:creationId xmlns:p14="http://schemas.microsoft.com/office/powerpoint/2010/main" val="499710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Album Cover">
    <p:spTree>
      <p:nvGrpSpPr>
        <p:cNvPr id="1" name=""/>
        <p:cNvGrpSpPr/>
        <p:nvPr/>
      </p:nvGrpSpPr>
      <p:grpSpPr>
        <a:xfrm>
          <a:off x="0" y="0"/>
          <a:ext cx="0" cy="0"/>
          <a:chOff x="0" y="0"/>
          <a:chExt cx="0" cy="0"/>
        </a:xfrm>
      </p:grpSpPr>
      <p:sp>
        <p:nvSpPr>
          <p:cNvPr id="10" name="Rectangle 9"/>
          <p:cNvSpPr/>
          <p:nvPr userDrawn="1"/>
        </p:nvSpPr>
        <p:spPr>
          <a:xfrm>
            <a:off x="7162800" y="137160"/>
            <a:ext cx="228600" cy="5257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7467600" y="133350"/>
            <a:ext cx="1447800" cy="5257800"/>
          </a:xfrm>
          <a:prstGeom prst="rect">
            <a:avLst/>
          </a:prstGeom>
          <a:solidFill>
            <a:schemeClr val="accent3"/>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p>
        </p:txBody>
      </p:sp>
      <p:sp>
        <p:nvSpPr>
          <p:cNvPr id="31" name="Text Placeholder 30"/>
          <p:cNvSpPr>
            <a:spLocks noGrp="1"/>
          </p:cNvSpPr>
          <p:nvPr>
            <p:ph type="body" sz="quarter" idx="10" hasCustomPrompt="1"/>
          </p:nvPr>
        </p:nvSpPr>
        <p:spPr>
          <a:xfrm>
            <a:off x="228600" y="5467350"/>
            <a:ext cx="8672946" cy="1238250"/>
          </a:xfrm>
          <a:solidFill>
            <a:schemeClr val="accent1"/>
          </a:solidFill>
        </p:spPr>
        <p:txBody>
          <a:bodyPr vert="horz" anchor="ctr">
            <a:noAutofit/>
          </a:bodyPr>
          <a:lstStyle>
            <a:lvl1pPr marL="0" indent="0" algn="l">
              <a:buFontTx/>
              <a:buNone/>
              <a:defRPr lang="en-US" sz="4800" baseline="0" dirty="0">
                <a:solidFill>
                  <a:schemeClr val="bg1"/>
                </a:solidFill>
              </a:defRPr>
            </a:lvl1pPr>
            <a:extLst/>
          </a:lstStyle>
          <a:p>
            <a:pPr lvl="0"/>
            <a:r>
              <a:rPr lang="en-US" dirty="0" smtClean="0"/>
              <a:t>Click to add photo album title</a:t>
            </a:r>
            <a:endParaRPr lang="en-US" dirty="0"/>
          </a:p>
        </p:txBody>
      </p:sp>
      <p:sp>
        <p:nvSpPr>
          <p:cNvPr id="12" name="Picture Placeholder 11"/>
          <p:cNvSpPr>
            <a:spLocks noGrp="1"/>
          </p:cNvSpPr>
          <p:nvPr>
            <p:ph type="pic" sz="quarter" idx="11"/>
          </p:nvPr>
        </p:nvSpPr>
        <p:spPr>
          <a:xfrm>
            <a:off x="228600" y="152400"/>
            <a:ext cx="6858000" cy="5239512"/>
          </a:xfrm>
          <a:solidFill>
            <a:schemeClr val="bg1"/>
          </a:solidFill>
          <a:ln w="34925" cap="rnd" cmpd="sng" algn="ctr">
            <a:noFill/>
            <a:prstDash val="solid"/>
          </a:ln>
          <a:effectLst/>
        </p:spPr>
        <p:style>
          <a:lnRef idx="3">
            <a:schemeClr val="lt1"/>
          </a:lnRef>
          <a:fillRef idx="1">
            <a:schemeClr val="accent5"/>
          </a:fillRef>
          <a:effectRef idx="1">
            <a:schemeClr val="accent5"/>
          </a:effectRef>
          <a:fontRef idx="minor">
            <a:schemeClr val="lt1"/>
          </a:fontRef>
        </p:style>
        <p:txBody>
          <a:bodyPr vert="horz"/>
          <a:lstStyle>
            <a:lvl1pPr marL="0" indent="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1" name="Rectangle 10"/>
          <p:cNvSpPr>
            <a:spLocks noGrp="1"/>
          </p:cNvSpPr>
          <p:nvPr>
            <p:ph type="dt" sz="half" idx="12"/>
          </p:nvPr>
        </p:nvSpPr>
        <p:spPr/>
        <p:txBody>
          <a:bodyPr/>
          <a:lstStyle>
            <a:extLst/>
          </a:lstStyle>
          <a:p>
            <a:pPr algn="r"/>
            <a:fld id="{E0081014-151B-46B3-938D-7936730107E6}" type="datetime1">
              <a:rPr lang="en-US" smtClean="0">
                <a:solidFill>
                  <a:schemeClr val="bg1"/>
                </a:solidFill>
              </a:rPr>
              <a:pPr algn="r"/>
              <a:t>06/12/2019</a:t>
            </a:fld>
            <a:endParaRPr lang="en-US" dirty="0"/>
          </a:p>
        </p:txBody>
      </p:sp>
      <p:sp>
        <p:nvSpPr>
          <p:cNvPr id="13" name="Rectangle 12"/>
          <p:cNvSpPr>
            <a:spLocks noGrp="1"/>
          </p:cNvSpPr>
          <p:nvPr>
            <p:ph type="sldNum" sz="quarter" idx="13"/>
          </p:nvPr>
        </p:nvSpPr>
        <p:spPr/>
        <p:txBody>
          <a:bodyPr/>
          <a:lstStyle>
            <a:extLst/>
          </a:lstStyle>
          <a:p>
            <a:fld id="{8A4431D5-1B33-458B-8AFD-CECCB0FA18CB}" type="slidenum">
              <a:rPr lang="en-US" smtClean="0">
                <a:solidFill>
                  <a:schemeClr val="bg1"/>
                </a:solidFill>
              </a:rPr>
              <a:pPr/>
              <a:t>‹#›</a:t>
            </a:fld>
            <a:endParaRPr lang="en-US" dirty="0"/>
          </a:p>
        </p:txBody>
      </p:sp>
      <p:sp>
        <p:nvSpPr>
          <p:cNvPr id="14" name="Rectangle 13"/>
          <p:cNvSpPr>
            <a:spLocks noGrp="1"/>
          </p:cNvSpPr>
          <p:nvPr>
            <p:ph type="ftr" sz="quarter" idx="14"/>
          </p:nvPr>
        </p:nvSpPr>
        <p:spPr>
          <a:xfrm rot="16200000">
            <a:off x="7296150" y="3698878"/>
            <a:ext cx="2933700" cy="365125"/>
          </a:xfrm>
        </p:spPr>
        <p:txBody>
          <a:bodyPr/>
          <a:lstStyle>
            <a:extLst/>
          </a:lstStyle>
          <a:p>
            <a:endParaRPr lang="en-US" dirty="0"/>
          </a:p>
        </p:txBody>
      </p:sp>
      <p:sp>
        <p:nvSpPr>
          <p:cNvPr id="18" name="Rectangle 17"/>
          <p:cNvSpPr>
            <a:spLocks noGrp="1"/>
          </p:cNvSpPr>
          <p:nvPr>
            <p:ph type="body" sz="quarter" idx="15" hasCustomPrompt="1"/>
          </p:nvPr>
        </p:nvSpPr>
        <p:spPr>
          <a:xfrm rot="16200000">
            <a:off x="5372100" y="2247900"/>
            <a:ext cx="5181600" cy="990600"/>
          </a:xfrm>
        </p:spPr>
        <p:txBody>
          <a:bodyPr/>
          <a:lstStyle>
            <a:lvl1pPr marL="0" indent="0" algn="r">
              <a:buNone/>
              <a:defRPr sz="2000">
                <a:solidFill>
                  <a:srgbClr val="FFFFFF"/>
                </a:solidFill>
              </a:defRPr>
            </a:lvl1pPr>
          </a:lstStyle>
          <a:p>
            <a:pPr lvl="0"/>
            <a:r>
              <a:rPr lang="en-US" dirty="0" smtClean="0"/>
              <a:t>Click to add date or details</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Landscape with Caption">
    <p:spTree>
      <p:nvGrpSpPr>
        <p:cNvPr id="1" name=""/>
        <p:cNvGrpSpPr/>
        <p:nvPr/>
      </p:nvGrpSpPr>
      <p:grpSpPr>
        <a:xfrm>
          <a:off x="0" y="0"/>
          <a:ext cx="0" cy="0"/>
          <a:chOff x="0" y="0"/>
          <a:chExt cx="0" cy="0"/>
        </a:xfrm>
      </p:grpSpPr>
      <p:sp>
        <p:nvSpPr>
          <p:cNvPr id="11" name="Picture Placeholder 10"/>
          <p:cNvSpPr>
            <a:spLocks noGrp="1" noChangeAspect="1"/>
          </p:cNvSpPr>
          <p:nvPr>
            <p:ph type="pic" sz="quarter" idx="11"/>
          </p:nvPr>
        </p:nvSpPr>
        <p:spPr>
          <a:xfrm>
            <a:off x="43434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6" name="Picture Placeholder 25"/>
          <p:cNvSpPr>
            <a:spLocks noGrp="1" noChangeAspect="1"/>
          </p:cNvSpPr>
          <p:nvPr>
            <p:ph type="pic" sz="quarter" idx="12"/>
          </p:nvPr>
        </p:nvSpPr>
        <p:spPr>
          <a:xfrm>
            <a:off x="2286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3" name="Picture Placeholder 12"/>
          <p:cNvSpPr>
            <a:spLocks noGrp="1" noChangeAspect="1"/>
          </p:cNvSpPr>
          <p:nvPr>
            <p:ph type="pic" sz="quarter" idx="13"/>
          </p:nvPr>
        </p:nvSpPr>
        <p:spPr>
          <a:xfrm>
            <a:off x="4343400" y="2286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2" name="Text Placeholder 11"/>
          <p:cNvSpPr>
            <a:spLocks noGrp="1"/>
          </p:cNvSpPr>
          <p:nvPr>
            <p:ph type="body" sz="quarter" idx="14" hasCustomPrompt="1"/>
          </p:nvPr>
        </p:nvSpPr>
        <p:spPr>
          <a:xfrm>
            <a:off x="228600" y="228600"/>
            <a:ext cx="3947160" cy="2960370"/>
          </a:xfrm>
        </p:spPr>
        <p:txBody>
          <a:bodyPr anchor="b" anchorCtr="0"/>
          <a:lstStyle>
            <a:lvl1pPr marL="0" marR="0" indent="0" algn="r">
              <a:buFontTx/>
              <a:buNone/>
              <a:defRPr sz="2000" i="0"/>
            </a:lvl1pPr>
            <a:extLst/>
          </a:lstStyle>
          <a:p>
            <a:pPr lvl="0"/>
            <a:r>
              <a:rPr lang="en-US" dirty="0" smtClean="0"/>
              <a:t>Click to add caption</a:t>
            </a:r>
            <a:endParaRPr lang="en-US" dirty="0"/>
          </a:p>
        </p:txBody>
      </p:sp>
      <p:sp>
        <p:nvSpPr>
          <p:cNvPr id="6" name="Rectangle 5"/>
          <p:cNvSpPr>
            <a:spLocks noGrp="1"/>
          </p:cNvSpPr>
          <p:nvPr>
            <p:ph type="dt" sz="half" idx="15"/>
          </p:nvPr>
        </p:nvSpPr>
        <p:spPr/>
        <p:txBody>
          <a:bodyPr/>
          <a:lstStyle>
            <a:extLst/>
          </a:lstStyle>
          <a:p>
            <a:pPr algn="r"/>
            <a:fld id="{C7137841-909E-4AB9-9749-1A7A1C368972}" type="datetime1">
              <a:rPr lang="en-US" smtClean="0">
                <a:solidFill>
                  <a:schemeClr val="bg1"/>
                </a:solidFill>
              </a:rPr>
              <a:pPr algn="r"/>
              <a:t>06/12/2019</a:t>
            </a:fld>
            <a:endParaRPr lang="en-US" dirty="0"/>
          </a:p>
        </p:txBody>
      </p:sp>
      <p:sp>
        <p:nvSpPr>
          <p:cNvPr id="7" name="Rectangle 6"/>
          <p:cNvSpPr>
            <a:spLocks noGrp="1"/>
          </p:cNvSpPr>
          <p:nvPr>
            <p:ph type="sldNum" sz="quarter" idx="16"/>
          </p:nvPr>
        </p:nvSpPr>
        <p:spPr/>
        <p:txBody>
          <a:bodyPr/>
          <a:lstStyle>
            <a:extLst/>
          </a:lstStyle>
          <a:p>
            <a:fld id="{8A4431D5-1B33-458B-8AFD-CECCB0FA18CB}" type="slidenum">
              <a:rPr lang="en-US" smtClean="0">
                <a:solidFill>
                  <a:srgbClr val="FFFFFF"/>
                </a:solidFill>
              </a:rPr>
              <a:pPr/>
              <a:t>‹#›</a:t>
            </a:fld>
            <a:endParaRPr lang="en-US" dirty="0"/>
          </a:p>
        </p:txBody>
      </p:sp>
      <p:sp>
        <p:nvSpPr>
          <p:cNvPr id="8" name="Rectangle 7"/>
          <p:cNvSpPr>
            <a:spLocks noGrp="1"/>
          </p:cNvSpPr>
          <p:nvPr>
            <p:ph type="ftr" sz="quarter" idx="17"/>
          </p:nvPr>
        </p:nvSpPr>
        <p:spPr/>
        <p:txBody>
          <a:bodyPr/>
          <a:lstStyle>
            <a:extLst/>
          </a:lstStyle>
          <a:p>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Up Mixed">
    <p:spTree>
      <p:nvGrpSpPr>
        <p:cNvPr id="1" name=""/>
        <p:cNvGrpSpPr/>
        <p:nvPr/>
      </p:nvGrpSpPr>
      <p:grpSpPr>
        <a:xfrm>
          <a:off x="0" y="0"/>
          <a:ext cx="0" cy="0"/>
          <a:chOff x="0" y="0"/>
          <a:chExt cx="0" cy="0"/>
        </a:xfrm>
      </p:grpSpPr>
      <p:sp>
        <p:nvSpPr>
          <p:cNvPr id="10" name="Picture Placeholder 9"/>
          <p:cNvSpPr>
            <a:spLocks noGrp="1" noChangeAspect="1"/>
          </p:cNvSpPr>
          <p:nvPr>
            <p:ph type="pic" sz="quarter" idx="11"/>
          </p:nvPr>
        </p:nvSpPr>
        <p:spPr>
          <a:xfrm>
            <a:off x="4648200" y="3124962"/>
            <a:ext cx="3697224" cy="2772918"/>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5" name="Picture Placeholder 24"/>
          <p:cNvSpPr>
            <a:spLocks noGrp="1" noChangeAspect="1"/>
          </p:cNvSpPr>
          <p:nvPr>
            <p:ph type="pic" sz="quarter" idx="12"/>
          </p:nvPr>
        </p:nvSpPr>
        <p:spPr>
          <a:xfrm>
            <a:off x="228600" y="228600"/>
            <a:ext cx="4251960" cy="566928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6" name="Picture Placeholder 5"/>
          <p:cNvSpPr>
            <a:spLocks noGrp="1" noChangeAspect="1"/>
          </p:cNvSpPr>
          <p:nvPr>
            <p:ph type="pic" sz="quarter" idx="13"/>
          </p:nvPr>
        </p:nvSpPr>
        <p:spPr>
          <a:xfrm>
            <a:off x="4648200" y="228600"/>
            <a:ext cx="3672840" cy="275463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5" name="Rectangle 4"/>
          <p:cNvSpPr>
            <a:spLocks noGrp="1"/>
          </p:cNvSpPr>
          <p:nvPr>
            <p:ph type="dt" sz="half" idx="14"/>
          </p:nvPr>
        </p:nvSpPr>
        <p:spPr/>
        <p:txBody>
          <a:bodyPr/>
          <a:lstStyle>
            <a:extLst/>
          </a:lstStyle>
          <a:p>
            <a:pPr algn="r"/>
            <a:fld id="{3070B117-DBC2-4872-ADD9-E2FC6B49F52D}" type="datetime1">
              <a:rPr lang="en-US" smtClean="0">
                <a:solidFill>
                  <a:schemeClr val="bg1"/>
                </a:solidFill>
              </a:rPr>
              <a:pPr algn="r"/>
              <a:t>06/12/2019</a:t>
            </a:fld>
            <a:endParaRPr lang="en-US" dirty="0"/>
          </a:p>
        </p:txBody>
      </p:sp>
      <p:sp>
        <p:nvSpPr>
          <p:cNvPr id="7" name="Rectangle 6"/>
          <p:cNvSpPr>
            <a:spLocks noGrp="1"/>
          </p:cNvSpPr>
          <p:nvPr>
            <p:ph type="sldNum" sz="quarter" idx="15"/>
          </p:nvPr>
        </p:nvSpPr>
        <p:spPr/>
        <p:txBody>
          <a:bodyPr/>
          <a:lstStyle>
            <a:extLst/>
          </a:lstStyle>
          <a:p>
            <a:fld id="{8A4431D5-1B33-458B-8AFD-CECCB0FA18CB}" type="slidenum">
              <a:rPr lang="en-US" smtClean="0">
                <a:solidFill>
                  <a:srgbClr val="FFFFFF"/>
                </a:solidFill>
              </a:rPr>
              <a:pPr/>
              <a:t>‹#›</a:t>
            </a:fld>
            <a:endParaRPr lang="en-US" dirty="0"/>
          </a:p>
        </p:txBody>
      </p:sp>
      <p:sp>
        <p:nvSpPr>
          <p:cNvPr id="8" name="Rectangle 7"/>
          <p:cNvSpPr>
            <a:spLocks noGrp="1"/>
          </p:cNvSpPr>
          <p:nvPr>
            <p:ph type="ftr" sz="quarter" idx="16"/>
          </p:nvPr>
        </p:nvSpPr>
        <p:spPr/>
        <p:txBody>
          <a:bodyPr/>
          <a:lstStyle>
            <a:extLst/>
          </a:lstStyle>
          <a:p>
            <a:endParaRPr lang="en-US" dirty="0"/>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Portrait with Captions">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18669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4" name="Picture Placeholder 13"/>
          <p:cNvSpPr>
            <a:spLocks noGrp="1"/>
          </p:cNvSpPr>
          <p:nvPr>
            <p:ph type="pic" sz="quarter" idx="26"/>
          </p:nvPr>
        </p:nvSpPr>
        <p:spPr>
          <a:xfrm>
            <a:off x="1866900"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8" name="Picture Placeholder 7"/>
          <p:cNvSpPr>
            <a:spLocks noGrp="1"/>
          </p:cNvSpPr>
          <p:nvPr>
            <p:ph type="pic" sz="quarter" idx="25"/>
          </p:nvPr>
        </p:nvSpPr>
        <p:spPr>
          <a:xfrm>
            <a:off x="43053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9" name="Picture Placeholder 18"/>
          <p:cNvSpPr>
            <a:spLocks noGrp="1"/>
          </p:cNvSpPr>
          <p:nvPr>
            <p:ph type="pic" sz="quarter" idx="27"/>
          </p:nvPr>
        </p:nvSpPr>
        <p:spPr>
          <a:xfrm>
            <a:off x="4306086"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2" name="Text Placeholder 21"/>
          <p:cNvSpPr>
            <a:spLocks noGrp="1"/>
          </p:cNvSpPr>
          <p:nvPr>
            <p:ph type="body" sz="quarter" idx="16" hasCustomPrompt="1"/>
          </p:nvPr>
        </p:nvSpPr>
        <p:spPr>
          <a:xfrm>
            <a:off x="152400" y="228600"/>
            <a:ext cx="1676400" cy="2743200"/>
          </a:xfrm>
        </p:spPr>
        <p:txBody>
          <a:bodyPr anchor="t" anchorCtr="0"/>
          <a:lstStyle>
            <a:lvl1pPr marL="0" marR="0" indent="0" algn="r">
              <a:buFontTx/>
              <a:buNone/>
              <a:defRPr sz="1600" baseline="0"/>
            </a:lvl1pPr>
            <a:extLst/>
          </a:lstStyle>
          <a:p>
            <a:pPr lvl="0"/>
            <a:r>
              <a:rPr lang="en-US" dirty="0" smtClean="0"/>
              <a:t>Click to add caption</a:t>
            </a:r>
            <a:endParaRPr lang="en-US" dirty="0"/>
          </a:p>
        </p:txBody>
      </p:sp>
      <p:sp>
        <p:nvSpPr>
          <p:cNvPr id="5" name="Text Placeholder 4"/>
          <p:cNvSpPr>
            <a:spLocks noGrp="1"/>
          </p:cNvSpPr>
          <p:nvPr>
            <p:ph type="body" sz="quarter" idx="29" hasCustomPrompt="1"/>
          </p:nvPr>
        </p:nvSpPr>
        <p:spPr>
          <a:xfrm>
            <a:off x="6629400" y="228600"/>
            <a:ext cx="1676400" cy="19050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20" name="Text Placeholder 19"/>
          <p:cNvSpPr>
            <a:spLocks noGrp="1"/>
          </p:cNvSpPr>
          <p:nvPr>
            <p:ph type="body" sz="quarter" idx="28" hasCustomPrompt="1"/>
          </p:nvPr>
        </p:nvSpPr>
        <p:spPr>
          <a:xfrm>
            <a:off x="152400" y="4724400"/>
            <a:ext cx="1676400" cy="1905000"/>
          </a:xfrm>
        </p:spPr>
        <p:txBody>
          <a:bodyPr anchor="b" anchorCtr="0"/>
          <a:lstStyle>
            <a:lvl1pPr marL="0" marR="0" indent="0" algn="r">
              <a:buFontTx/>
              <a:buNone/>
              <a:defRPr sz="1600" baseline="0"/>
            </a:lvl1pPr>
            <a:extLst/>
          </a:lstStyle>
          <a:p>
            <a:pPr lvl="0"/>
            <a:r>
              <a:rPr lang="en-US" dirty="0" smtClean="0"/>
              <a:t>Click to add caption</a:t>
            </a:r>
            <a:endParaRPr lang="en-US" dirty="0"/>
          </a:p>
        </p:txBody>
      </p:sp>
      <p:sp>
        <p:nvSpPr>
          <p:cNvPr id="21" name="Text Placeholder 20"/>
          <p:cNvSpPr>
            <a:spLocks noGrp="1"/>
          </p:cNvSpPr>
          <p:nvPr>
            <p:ph type="body" sz="quarter" idx="30" hasCustomPrompt="1"/>
          </p:nvPr>
        </p:nvSpPr>
        <p:spPr>
          <a:xfrm>
            <a:off x="6629400" y="4724400"/>
            <a:ext cx="1676400" cy="1905000"/>
          </a:xfrm>
        </p:spPr>
        <p:txBody>
          <a:bodyPr anchor="b" anchorCtr="0"/>
          <a:lstStyle>
            <a:lvl1pPr marL="0" marR="0" indent="0" algn="l">
              <a:buFontTx/>
              <a:buNone/>
              <a:defRPr sz="1600" baseline="0"/>
            </a:lvl1pPr>
            <a:extLst/>
          </a:lstStyle>
          <a:p>
            <a:pPr lvl="0"/>
            <a:r>
              <a:rPr lang="en-US" dirty="0" smtClean="0"/>
              <a:t>Click to add caption</a:t>
            </a:r>
            <a:endParaRPr lang="en-US" dirty="0"/>
          </a:p>
        </p:txBody>
      </p:sp>
      <p:sp>
        <p:nvSpPr>
          <p:cNvPr id="10" name="Rectangle 9"/>
          <p:cNvSpPr>
            <a:spLocks noGrp="1"/>
          </p:cNvSpPr>
          <p:nvPr>
            <p:ph type="dt" sz="half" idx="31"/>
          </p:nvPr>
        </p:nvSpPr>
        <p:spPr/>
        <p:txBody>
          <a:bodyPr/>
          <a:lstStyle>
            <a:extLst/>
          </a:lstStyle>
          <a:p>
            <a:pPr algn="r"/>
            <a:fld id="{99E6DBA8-95CE-42F4-AD95-2DCC3369A1B7}" type="datetime1">
              <a:rPr lang="en-US" smtClean="0">
                <a:solidFill>
                  <a:schemeClr val="bg1"/>
                </a:solidFill>
              </a:rPr>
              <a:pPr algn="r"/>
              <a:t>06/12/2019</a:t>
            </a:fld>
            <a:endParaRPr lang="en-US" dirty="0"/>
          </a:p>
        </p:txBody>
      </p:sp>
      <p:sp>
        <p:nvSpPr>
          <p:cNvPr id="11" name="Rectangle 10"/>
          <p:cNvSpPr>
            <a:spLocks noGrp="1"/>
          </p:cNvSpPr>
          <p:nvPr>
            <p:ph type="sldNum" sz="quarter" idx="32"/>
          </p:nvPr>
        </p:nvSpPr>
        <p:spPr/>
        <p:txBody>
          <a:bodyPr/>
          <a:lstStyle>
            <a:extLst/>
          </a:lstStyle>
          <a:p>
            <a:fld id="{8A4431D5-1B33-458B-8AFD-CECCB0FA18CB}" type="slidenum">
              <a:rPr lang="en-US" smtClean="0">
                <a:solidFill>
                  <a:srgbClr val="FFFFFF"/>
                </a:solidFill>
              </a:rPr>
              <a:pPr/>
              <a:t>‹#›</a:t>
            </a:fld>
            <a:endParaRPr lang="en-US" dirty="0"/>
          </a:p>
        </p:txBody>
      </p:sp>
      <p:sp>
        <p:nvSpPr>
          <p:cNvPr id="12" name="Rectangle 11"/>
          <p:cNvSpPr>
            <a:spLocks noGrp="1"/>
          </p:cNvSpPr>
          <p:nvPr>
            <p:ph type="ftr" sz="quarter" idx="33"/>
          </p:nvPr>
        </p:nvSpPr>
        <p:spPr/>
        <p:txBody>
          <a:bodyPr/>
          <a:lstStyle>
            <a:extLst/>
          </a:lstStyle>
          <a:p>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Landscape with Captions">
    <p:spTree>
      <p:nvGrpSpPr>
        <p:cNvPr id="1" name=""/>
        <p:cNvGrpSpPr/>
        <p:nvPr/>
      </p:nvGrpSpPr>
      <p:grpSpPr>
        <a:xfrm>
          <a:off x="0" y="0"/>
          <a:ext cx="0" cy="0"/>
          <a:chOff x="0" y="0"/>
          <a:chExt cx="0" cy="0"/>
        </a:xfrm>
      </p:grpSpPr>
      <p:sp>
        <p:nvSpPr>
          <p:cNvPr id="24" name="Picture Placeholder 23"/>
          <p:cNvSpPr>
            <a:spLocks noGrp="1"/>
          </p:cNvSpPr>
          <p:nvPr>
            <p:ph type="pic" sz="quarter" idx="14"/>
          </p:nvPr>
        </p:nvSpPr>
        <p:spPr>
          <a:xfrm>
            <a:off x="533400" y="685800"/>
            <a:ext cx="3653297"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7" name="Text Placeholder 26"/>
          <p:cNvSpPr>
            <a:spLocks noGrp="1"/>
          </p:cNvSpPr>
          <p:nvPr>
            <p:ph type="body" sz="quarter" idx="16" hasCustomPrompt="1"/>
          </p:nvPr>
        </p:nvSpPr>
        <p:spPr>
          <a:xfrm>
            <a:off x="533400" y="6324600"/>
            <a:ext cx="3657600" cy="3048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3" name="Picture Placeholder 2"/>
          <p:cNvSpPr>
            <a:spLocks noGrp="1"/>
          </p:cNvSpPr>
          <p:nvPr>
            <p:ph type="pic" sz="quarter" idx="17"/>
          </p:nvPr>
        </p:nvSpPr>
        <p:spPr>
          <a:xfrm>
            <a:off x="4267200" y="6858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1" name="Picture Placeholder 20"/>
          <p:cNvSpPr>
            <a:spLocks noGrp="1"/>
          </p:cNvSpPr>
          <p:nvPr>
            <p:ph type="pic" sz="quarter" idx="18"/>
          </p:nvPr>
        </p:nvSpPr>
        <p:spPr>
          <a:xfrm>
            <a:off x="5334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6" name="Picture Placeholder 5"/>
          <p:cNvSpPr>
            <a:spLocks noGrp="1"/>
          </p:cNvSpPr>
          <p:nvPr>
            <p:ph type="pic" sz="quarter" idx="19"/>
          </p:nvPr>
        </p:nvSpPr>
        <p:spPr>
          <a:xfrm>
            <a:off x="42672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8" name="Text Placeholder 17"/>
          <p:cNvSpPr>
            <a:spLocks noGrp="1"/>
          </p:cNvSpPr>
          <p:nvPr>
            <p:ph type="body" sz="quarter" idx="22" hasCustomPrompt="1"/>
          </p:nvPr>
        </p:nvSpPr>
        <p:spPr>
          <a:xfrm>
            <a:off x="533400" y="304800"/>
            <a:ext cx="3657600" cy="3048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5" name="Text Placeholder 4"/>
          <p:cNvSpPr>
            <a:spLocks noGrp="1"/>
          </p:cNvSpPr>
          <p:nvPr>
            <p:ph type="body" sz="quarter" idx="23" hasCustomPrompt="1"/>
          </p:nvPr>
        </p:nvSpPr>
        <p:spPr>
          <a:xfrm>
            <a:off x="4267200" y="6324600"/>
            <a:ext cx="3657600" cy="3048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4" name="Text Placeholder 3"/>
          <p:cNvSpPr>
            <a:spLocks noGrp="1"/>
          </p:cNvSpPr>
          <p:nvPr>
            <p:ph type="body" sz="quarter" idx="24" hasCustomPrompt="1"/>
          </p:nvPr>
        </p:nvSpPr>
        <p:spPr>
          <a:xfrm>
            <a:off x="4267200" y="304800"/>
            <a:ext cx="3657600" cy="3048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10" name="Rectangle 9"/>
          <p:cNvSpPr>
            <a:spLocks noGrp="1"/>
          </p:cNvSpPr>
          <p:nvPr>
            <p:ph type="dt" sz="half" idx="25"/>
          </p:nvPr>
        </p:nvSpPr>
        <p:spPr/>
        <p:txBody>
          <a:bodyPr/>
          <a:lstStyle>
            <a:extLst/>
          </a:lstStyle>
          <a:p>
            <a:pPr algn="r"/>
            <a:fld id="{EF4CE7A8-6F37-42FF-B328-762A8FB7B9AC}" type="datetime1">
              <a:rPr lang="en-US" smtClean="0">
                <a:solidFill>
                  <a:schemeClr val="bg1"/>
                </a:solidFill>
              </a:rPr>
              <a:pPr algn="r"/>
              <a:t>06/12/2019</a:t>
            </a:fld>
            <a:endParaRPr lang="en-US" dirty="0"/>
          </a:p>
        </p:txBody>
      </p:sp>
      <p:sp>
        <p:nvSpPr>
          <p:cNvPr id="11" name="Rectangle 10"/>
          <p:cNvSpPr>
            <a:spLocks noGrp="1"/>
          </p:cNvSpPr>
          <p:nvPr>
            <p:ph type="sldNum" sz="quarter" idx="26"/>
          </p:nvPr>
        </p:nvSpPr>
        <p:spPr/>
        <p:txBody>
          <a:bodyPr/>
          <a:lstStyle>
            <a:extLst/>
          </a:lstStyle>
          <a:p>
            <a:fld id="{8A4431D5-1B33-458B-8AFD-CECCB0FA18CB}" type="slidenum">
              <a:rPr lang="en-US" smtClean="0">
                <a:solidFill>
                  <a:srgbClr val="FFFFFF"/>
                </a:solidFill>
              </a:rPr>
              <a:pPr/>
              <a:t>‹#›</a:t>
            </a:fld>
            <a:endParaRPr lang="en-US" dirty="0"/>
          </a:p>
        </p:txBody>
      </p:sp>
      <p:sp>
        <p:nvSpPr>
          <p:cNvPr id="12" name="Rectangle 11"/>
          <p:cNvSpPr>
            <a:spLocks noGrp="1"/>
          </p:cNvSpPr>
          <p:nvPr>
            <p:ph type="ftr" sz="quarter" idx="27"/>
          </p:nvPr>
        </p:nvSpPr>
        <p:spPr/>
        <p:txBody>
          <a:bodyPr/>
          <a:lstStyle>
            <a:extLst/>
          </a:lstStyle>
          <a:p>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Up Portrait with Large Caption">
    <p:spTree>
      <p:nvGrpSpPr>
        <p:cNvPr id="1" name=""/>
        <p:cNvGrpSpPr/>
        <p:nvPr/>
      </p:nvGrpSpPr>
      <p:grpSpPr>
        <a:xfrm>
          <a:off x="0" y="0"/>
          <a:ext cx="0" cy="0"/>
          <a:chOff x="0" y="0"/>
          <a:chExt cx="0" cy="0"/>
        </a:xfrm>
      </p:grpSpPr>
      <p:sp>
        <p:nvSpPr>
          <p:cNvPr id="22" name="Picture Placeholder 21"/>
          <p:cNvSpPr>
            <a:spLocks noGrp="1" noChangeAspect="1"/>
          </p:cNvSpPr>
          <p:nvPr>
            <p:ph type="pic" sz="quarter" idx="14"/>
          </p:nvPr>
        </p:nvSpPr>
        <p:spPr>
          <a:xfrm>
            <a:off x="2286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8" name="Picture Placeholder 27"/>
          <p:cNvSpPr>
            <a:spLocks noGrp="1" noChangeAspect="1"/>
          </p:cNvSpPr>
          <p:nvPr>
            <p:ph type="pic" sz="quarter" idx="31"/>
          </p:nvPr>
        </p:nvSpPr>
        <p:spPr>
          <a:xfrm>
            <a:off x="43434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4" name="Picture Placeholder 3"/>
          <p:cNvSpPr>
            <a:spLocks noGrp="1" noChangeAspect="1"/>
          </p:cNvSpPr>
          <p:nvPr>
            <p:ph type="pic" sz="quarter" idx="30"/>
          </p:nvPr>
        </p:nvSpPr>
        <p:spPr>
          <a:xfrm>
            <a:off x="22860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6" name="Picture Placeholder 5"/>
          <p:cNvSpPr>
            <a:spLocks noGrp="1" noChangeAspect="1"/>
          </p:cNvSpPr>
          <p:nvPr>
            <p:ph type="pic" sz="quarter" idx="32"/>
          </p:nvPr>
        </p:nvSpPr>
        <p:spPr>
          <a:xfrm>
            <a:off x="64008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31" name="Text Placeholder 30"/>
          <p:cNvSpPr>
            <a:spLocks noGrp="1"/>
          </p:cNvSpPr>
          <p:nvPr>
            <p:ph type="body" sz="quarter" idx="29" hasCustomPrompt="1"/>
          </p:nvPr>
        </p:nvSpPr>
        <p:spPr>
          <a:xfrm>
            <a:off x="228600" y="3352800"/>
            <a:ext cx="8153400" cy="3048000"/>
          </a:xfrm>
        </p:spPr>
        <p:txBody>
          <a:bodyPr anchor="t" anchorCtr="0"/>
          <a:lstStyle>
            <a:lvl1pPr marL="0" marR="0" indent="0" algn="l">
              <a:buFontTx/>
              <a:buNone/>
              <a:defRPr sz="2800" baseline="0"/>
            </a:lvl1pPr>
            <a:extLst/>
          </a:lstStyle>
          <a:p>
            <a:pPr lvl="0"/>
            <a:r>
              <a:rPr lang="en-US" dirty="0" smtClean="0"/>
              <a:t>Click to add caption</a:t>
            </a:r>
            <a:endParaRPr lang="en-US" dirty="0"/>
          </a:p>
        </p:txBody>
      </p:sp>
      <p:sp>
        <p:nvSpPr>
          <p:cNvPr id="7" name="Rectangle 6"/>
          <p:cNvSpPr>
            <a:spLocks noGrp="1"/>
          </p:cNvSpPr>
          <p:nvPr>
            <p:ph type="dt" sz="half" idx="33"/>
          </p:nvPr>
        </p:nvSpPr>
        <p:spPr/>
        <p:txBody>
          <a:bodyPr/>
          <a:lstStyle>
            <a:extLst/>
          </a:lstStyle>
          <a:p>
            <a:pPr algn="r"/>
            <a:fld id="{E26C5374-8C53-4987-999C-6EC0E0A094B8}" type="datetime1">
              <a:rPr lang="en-US" smtClean="0">
                <a:solidFill>
                  <a:schemeClr val="bg1"/>
                </a:solidFill>
              </a:rPr>
              <a:pPr algn="r"/>
              <a:t>06/12/2019</a:t>
            </a:fld>
            <a:endParaRPr lang="en-US" dirty="0"/>
          </a:p>
        </p:txBody>
      </p:sp>
      <p:sp>
        <p:nvSpPr>
          <p:cNvPr id="8" name="Rectangle 7"/>
          <p:cNvSpPr>
            <a:spLocks noGrp="1"/>
          </p:cNvSpPr>
          <p:nvPr>
            <p:ph type="sldNum" sz="quarter" idx="34"/>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35"/>
          </p:nvPr>
        </p:nvSpPr>
        <p:spPr/>
        <p:txBody>
          <a:bodyPr/>
          <a:lstStyle>
            <a:extLst/>
          </a:lstStyle>
          <a:p>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Up: 1 Portrait with 3 Landscape">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343292" y="257665"/>
            <a:ext cx="4764388" cy="63525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6" name="Picture Placeholder 25"/>
          <p:cNvSpPr>
            <a:spLocks noGrp="1"/>
          </p:cNvSpPr>
          <p:nvPr>
            <p:ph type="pic" sz="quarter" idx="18"/>
          </p:nvPr>
        </p:nvSpPr>
        <p:spPr>
          <a:xfrm>
            <a:off x="5446340" y="257665"/>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4" name="Picture Placeholder 13"/>
          <p:cNvSpPr>
            <a:spLocks noGrp="1"/>
          </p:cNvSpPr>
          <p:nvPr>
            <p:ph type="pic" sz="quarter" idx="22"/>
          </p:nvPr>
        </p:nvSpPr>
        <p:spPr>
          <a:xfrm>
            <a:off x="5446340" y="2432657"/>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3" name="Picture Placeholder 12"/>
          <p:cNvSpPr>
            <a:spLocks noGrp="1"/>
          </p:cNvSpPr>
          <p:nvPr>
            <p:ph type="pic" sz="quarter" idx="23"/>
          </p:nvPr>
        </p:nvSpPr>
        <p:spPr>
          <a:xfrm>
            <a:off x="5446340" y="4607649"/>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6" name="Rectangle 5"/>
          <p:cNvSpPr>
            <a:spLocks noGrp="1"/>
          </p:cNvSpPr>
          <p:nvPr>
            <p:ph type="dt" sz="half" idx="24"/>
          </p:nvPr>
        </p:nvSpPr>
        <p:spPr/>
        <p:txBody>
          <a:bodyPr/>
          <a:lstStyle>
            <a:extLst/>
          </a:lstStyle>
          <a:p>
            <a:pPr algn="r"/>
            <a:fld id="{45AE979C-C5D8-4C74-887A-77B7B418C525}" type="datetime1">
              <a:rPr lang="en-US" smtClean="0">
                <a:solidFill>
                  <a:schemeClr val="bg1"/>
                </a:solidFill>
              </a:rPr>
              <a:pPr algn="r"/>
              <a:t>06/12/2019</a:t>
            </a:fld>
            <a:endParaRPr lang="en-US" dirty="0"/>
          </a:p>
        </p:txBody>
      </p:sp>
      <p:sp>
        <p:nvSpPr>
          <p:cNvPr id="7" name="Rectangle 6"/>
          <p:cNvSpPr>
            <a:spLocks noGrp="1"/>
          </p:cNvSpPr>
          <p:nvPr>
            <p:ph type="sldNum" sz="quarter" idx="25"/>
          </p:nvPr>
        </p:nvSpPr>
        <p:spPr/>
        <p:txBody>
          <a:bodyPr/>
          <a:lstStyle>
            <a:extLst/>
          </a:lstStyle>
          <a:p>
            <a:fld id="{8A4431D5-1B33-458B-8AFD-CECCB0FA18CB}" type="slidenum">
              <a:rPr lang="en-US" smtClean="0">
                <a:solidFill>
                  <a:srgbClr val="FFFFFF"/>
                </a:solidFill>
              </a:rPr>
              <a:pPr/>
              <a:t>‹#›</a:t>
            </a:fld>
            <a:endParaRPr lang="en-US" dirty="0"/>
          </a:p>
        </p:txBody>
      </p:sp>
      <p:sp>
        <p:nvSpPr>
          <p:cNvPr id="8" name="Rectangle 7"/>
          <p:cNvSpPr>
            <a:spLocks noGrp="1"/>
          </p:cNvSpPr>
          <p:nvPr>
            <p:ph type="ftr" sz="quarter" idx="26"/>
          </p:nvPr>
        </p:nvSpPr>
        <p:spPr/>
        <p:txBody>
          <a:bodyPr/>
          <a:lstStyle>
            <a:extLst/>
          </a:lstStyle>
          <a:p>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5-Up: 3 Landscape with 2 Portrait">
    <p:spTree>
      <p:nvGrpSpPr>
        <p:cNvPr id="1" name=""/>
        <p:cNvGrpSpPr/>
        <p:nvPr/>
      </p:nvGrpSpPr>
      <p:grpSpPr>
        <a:xfrm>
          <a:off x="0" y="0"/>
          <a:ext cx="0" cy="0"/>
          <a:chOff x="0" y="0"/>
          <a:chExt cx="0" cy="0"/>
        </a:xfrm>
      </p:grpSpPr>
      <p:sp>
        <p:nvSpPr>
          <p:cNvPr id="19" name="Picture Placeholder 18"/>
          <p:cNvSpPr>
            <a:spLocks noGrp="1"/>
          </p:cNvSpPr>
          <p:nvPr>
            <p:ph type="pic" sz="quarter" idx="14"/>
          </p:nvPr>
        </p:nvSpPr>
        <p:spPr>
          <a:xfrm>
            <a:off x="228600" y="34290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2" name="Picture Placeholder 11"/>
          <p:cNvSpPr>
            <a:spLocks noGrp="1"/>
          </p:cNvSpPr>
          <p:nvPr>
            <p:ph type="pic" sz="quarter" idx="17"/>
          </p:nvPr>
        </p:nvSpPr>
        <p:spPr>
          <a:xfrm>
            <a:off x="2438400" y="228600"/>
            <a:ext cx="5562600" cy="4171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5" name="Picture Placeholder 14"/>
          <p:cNvSpPr>
            <a:spLocks noGrp="1"/>
          </p:cNvSpPr>
          <p:nvPr>
            <p:ph type="pic" sz="quarter" idx="26"/>
          </p:nvPr>
        </p:nvSpPr>
        <p:spPr>
          <a:xfrm>
            <a:off x="228600" y="2286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31" name="Picture Placeholder 30"/>
          <p:cNvSpPr>
            <a:spLocks noGrp="1"/>
          </p:cNvSpPr>
          <p:nvPr>
            <p:ph type="pic" sz="quarter" idx="27"/>
          </p:nvPr>
        </p:nvSpPr>
        <p:spPr>
          <a:xfrm>
            <a:off x="52578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7" name="Picture Placeholder 16"/>
          <p:cNvSpPr>
            <a:spLocks noGrp="1"/>
          </p:cNvSpPr>
          <p:nvPr>
            <p:ph type="pic" sz="quarter" idx="28"/>
          </p:nvPr>
        </p:nvSpPr>
        <p:spPr>
          <a:xfrm>
            <a:off x="24384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7" name="Rectangle 6"/>
          <p:cNvSpPr>
            <a:spLocks noGrp="1"/>
          </p:cNvSpPr>
          <p:nvPr>
            <p:ph type="dt" sz="half" idx="29"/>
          </p:nvPr>
        </p:nvSpPr>
        <p:spPr/>
        <p:txBody>
          <a:bodyPr/>
          <a:lstStyle>
            <a:extLst/>
          </a:lstStyle>
          <a:p>
            <a:pPr algn="r"/>
            <a:fld id="{60DFE3CE-170E-4AD7-A215-80936D2A34E9}" type="datetime1">
              <a:rPr lang="en-US" smtClean="0">
                <a:solidFill>
                  <a:schemeClr val="bg1"/>
                </a:solidFill>
              </a:rPr>
              <a:pPr algn="r"/>
              <a:t>06/12/2019</a:t>
            </a:fld>
            <a:endParaRPr lang="en-US" dirty="0"/>
          </a:p>
        </p:txBody>
      </p:sp>
      <p:sp>
        <p:nvSpPr>
          <p:cNvPr id="8" name="Rectangle 7"/>
          <p:cNvSpPr>
            <a:spLocks noGrp="1"/>
          </p:cNvSpPr>
          <p:nvPr>
            <p:ph type="sldNum" sz="quarter" idx="30"/>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31"/>
          </p:nvPr>
        </p:nvSpPr>
        <p:spPr/>
        <p:txBody>
          <a:bodyPr/>
          <a:lstStyle>
            <a:extLst/>
          </a:lstStyle>
          <a:p>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5-Up: 2 Landscape with 3 Portrait">
    <p:spTree>
      <p:nvGrpSpPr>
        <p:cNvPr id="1" name=""/>
        <p:cNvGrpSpPr/>
        <p:nvPr/>
      </p:nvGrpSpPr>
      <p:grpSpPr>
        <a:xfrm>
          <a:off x="0" y="0"/>
          <a:ext cx="0" cy="0"/>
          <a:chOff x="0" y="0"/>
          <a:chExt cx="0" cy="0"/>
        </a:xfrm>
      </p:grpSpPr>
      <p:sp>
        <p:nvSpPr>
          <p:cNvPr id="9" name="Picture Placeholder 8"/>
          <p:cNvSpPr>
            <a:spLocks noGrp="1"/>
          </p:cNvSpPr>
          <p:nvPr>
            <p:ph type="pic" sz="quarter" idx="26"/>
          </p:nvPr>
        </p:nvSpPr>
        <p:spPr>
          <a:xfrm>
            <a:off x="2286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7" name="Picture Placeholder 6"/>
          <p:cNvSpPr>
            <a:spLocks noGrp="1"/>
          </p:cNvSpPr>
          <p:nvPr>
            <p:ph type="pic" sz="quarter" idx="29"/>
          </p:nvPr>
        </p:nvSpPr>
        <p:spPr>
          <a:xfrm>
            <a:off x="228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7" name="Picture Placeholder 26"/>
          <p:cNvSpPr>
            <a:spLocks noGrp="1"/>
          </p:cNvSpPr>
          <p:nvPr>
            <p:ph type="pic" sz="quarter" idx="30"/>
          </p:nvPr>
        </p:nvSpPr>
        <p:spPr>
          <a:xfrm>
            <a:off x="4419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4" name="Picture Placeholder 13"/>
          <p:cNvSpPr>
            <a:spLocks noGrp="1"/>
          </p:cNvSpPr>
          <p:nvPr>
            <p:ph type="pic" sz="quarter" idx="27"/>
          </p:nvPr>
        </p:nvSpPr>
        <p:spPr>
          <a:xfrm>
            <a:off x="30099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2" name="Picture Placeholder 11"/>
          <p:cNvSpPr>
            <a:spLocks noGrp="1"/>
          </p:cNvSpPr>
          <p:nvPr>
            <p:ph type="pic" sz="quarter" idx="28"/>
          </p:nvPr>
        </p:nvSpPr>
        <p:spPr>
          <a:xfrm>
            <a:off x="57912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8" name="Rectangle 7"/>
          <p:cNvSpPr>
            <a:spLocks noGrp="1"/>
          </p:cNvSpPr>
          <p:nvPr>
            <p:ph type="dt" sz="half" idx="31"/>
          </p:nvPr>
        </p:nvSpPr>
        <p:spPr/>
        <p:txBody>
          <a:bodyPr/>
          <a:lstStyle>
            <a:extLst/>
          </a:lstStyle>
          <a:p>
            <a:pPr algn="r"/>
            <a:fld id="{9E813BB2-7046-4121-AF7C-F7E759470A54}" type="datetime1">
              <a:rPr lang="en-US" smtClean="0">
                <a:solidFill>
                  <a:schemeClr val="bg1"/>
                </a:solidFill>
              </a:rPr>
              <a:pPr algn="r"/>
              <a:t>06/12/2019</a:t>
            </a:fld>
            <a:endParaRPr lang="en-US" dirty="0"/>
          </a:p>
        </p:txBody>
      </p:sp>
      <p:sp>
        <p:nvSpPr>
          <p:cNvPr id="10" name="Rectangle 9"/>
          <p:cNvSpPr>
            <a:spLocks noGrp="1"/>
          </p:cNvSpPr>
          <p:nvPr>
            <p:ph type="sldNum" sz="quarter" idx="32"/>
          </p:nvPr>
        </p:nvSpPr>
        <p:spPr/>
        <p:txBody>
          <a:bodyPr/>
          <a:lstStyle>
            <a:extLst/>
          </a:lstStyle>
          <a:p>
            <a:fld id="{8A4431D5-1B33-458B-8AFD-CECCB0FA18CB}" type="slidenum">
              <a:rPr lang="en-US" smtClean="0">
                <a:solidFill>
                  <a:srgbClr val="FFFFFF"/>
                </a:solidFill>
              </a:rPr>
              <a:pPr/>
              <a:t>‹#›</a:t>
            </a:fld>
            <a:endParaRPr lang="en-US" dirty="0"/>
          </a:p>
        </p:txBody>
      </p:sp>
      <p:sp>
        <p:nvSpPr>
          <p:cNvPr id="11" name="Rectangle 10"/>
          <p:cNvSpPr>
            <a:spLocks noGrp="1"/>
          </p:cNvSpPr>
          <p:nvPr>
            <p:ph type="ftr" sz="quarter" idx="33"/>
          </p:nvPr>
        </p:nvSpPr>
        <p:spPr/>
        <p:txBody>
          <a:bodyPr/>
          <a:lstStyle>
            <a:extLst/>
          </a:lstStyle>
          <a:p>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quare with Caption">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2133600" y="762000"/>
            <a:ext cx="4873334" cy="48768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latinLnBrk="0">
              <a:spcBef>
                <a:spcPct val="20000"/>
              </a:spcBef>
              <a:buFontTx/>
              <a:buNone/>
              <a:defRPr sz="2000" i="0">
                <a:solidFill>
                  <a:schemeClr val="tx2"/>
                </a:solidFill>
                <a:latin typeface="+mn-lt"/>
                <a:ea typeface="+mn-ea"/>
                <a:cs typeface="+mn-cs"/>
              </a:defRPr>
            </a:lvl1pPr>
            <a:extLst/>
          </a:lstStyle>
          <a:p>
            <a:pPr marL="0" marR="0" indent="1588" algn="ctr" rtl="0" latinLnBrk="0">
              <a:spcBef>
                <a:spcPct val="20000"/>
              </a:spcBef>
              <a:buFontTx/>
              <a:buNone/>
            </a:pPr>
            <a:r>
              <a:rPr lang="en-US" sz="2400" i="0" dirty="0" smtClean="0"/>
              <a:t>Click icon to add picture</a:t>
            </a:r>
            <a:endParaRPr lang="en-US" sz="2400" i="0" dirty="0"/>
          </a:p>
        </p:txBody>
      </p:sp>
      <p:sp>
        <p:nvSpPr>
          <p:cNvPr id="7" name="Text Placeholder 6"/>
          <p:cNvSpPr>
            <a:spLocks noGrp="1"/>
          </p:cNvSpPr>
          <p:nvPr>
            <p:ph type="body" sz="quarter" idx="15" hasCustomPrompt="1"/>
          </p:nvPr>
        </p:nvSpPr>
        <p:spPr>
          <a:xfrm>
            <a:off x="2133600" y="5715000"/>
            <a:ext cx="4876800" cy="838200"/>
          </a:xfrm>
        </p:spPr>
        <p:txBody>
          <a:bodyPr tIns="91440" rIns="9144" bIns="91440" anchor="t"/>
          <a:lstStyle>
            <a:lvl1pPr marL="0" marR="0" indent="0" algn="l">
              <a:buFontTx/>
              <a:buNone/>
              <a:defRPr sz="2000" i="0"/>
            </a:lvl1pPr>
            <a:extLst/>
          </a:lstStyle>
          <a:p>
            <a:pPr lvl="0"/>
            <a:r>
              <a:rPr lang="en-US" dirty="0" smtClean="0"/>
              <a:t>Click to add caption</a:t>
            </a:r>
            <a:endParaRPr lang="en-US" dirty="0"/>
          </a:p>
        </p:txBody>
      </p:sp>
      <p:sp>
        <p:nvSpPr>
          <p:cNvPr id="8" name="Rectangle 7"/>
          <p:cNvSpPr>
            <a:spLocks noGrp="1"/>
          </p:cNvSpPr>
          <p:nvPr>
            <p:ph type="dt" sz="half" idx="16"/>
          </p:nvPr>
        </p:nvSpPr>
        <p:spPr/>
        <p:txBody>
          <a:bodyPr/>
          <a:lstStyle>
            <a:extLst/>
          </a:lstStyle>
          <a:p>
            <a:pPr algn="r"/>
            <a:fld id="{2667B828-13D2-4B69-807F-D2BF0D60DAD2}" type="datetime1">
              <a:rPr lang="en-US" smtClean="0">
                <a:solidFill>
                  <a:schemeClr val="bg1"/>
                </a:solidFill>
              </a:rPr>
              <a:pPr algn="r"/>
              <a:t>06/12/2019</a:t>
            </a:fld>
            <a:endParaRPr lang="en-US" dirty="0"/>
          </a:p>
        </p:txBody>
      </p:sp>
      <p:sp>
        <p:nvSpPr>
          <p:cNvPr id="9" name="Rectangle 8"/>
          <p:cNvSpPr>
            <a:spLocks noGrp="1"/>
          </p:cNvSpPr>
          <p:nvPr>
            <p:ph type="sldNum" sz="quarter" idx="17"/>
          </p:nvPr>
        </p:nvSpPr>
        <p:spPr/>
        <p:txBody>
          <a:bodyPr/>
          <a:lstStyle>
            <a:extLst/>
          </a:lstStyle>
          <a:p>
            <a:fld id="{8A4431D5-1B33-458B-8AFD-CECCB0FA18CB}" type="slidenum">
              <a:rPr lang="en-US" smtClean="0">
                <a:solidFill>
                  <a:srgbClr val="FFFFFF"/>
                </a:solidFill>
              </a:rPr>
              <a:pPr/>
              <a:t>‹#›</a:t>
            </a:fld>
            <a:endParaRPr lang="en-US" dirty="0"/>
          </a:p>
        </p:txBody>
      </p:sp>
      <p:sp>
        <p:nvSpPr>
          <p:cNvPr id="10" name="Rectangle 9"/>
          <p:cNvSpPr>
            <a:spLocks noGrp="1"/>
          </p:cNvSpPr>
          <p:nvPr>
            <p:ph type="ftr" sz="quarter" idx="18"/>
          </p:nvPr>
        </p:nvSpPr>
        <p:spPr/>
        <p:txBody>
          <a:bodyPr/>
          <a:lstStyle>
            <a:extLst/>
          </a:lstStyle>
          <a:p>
            <a:endParaRPr lang="en-US"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Up Square with Caption">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495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0" marR="0" indent="1588" algn="ctr" rtl="0" latinLnBrk="0">
              <a:spcBef>
                <a:spcPct val="20000"/>
              </a:spcBef>
              <a:buFontTx/>
              <a:buNone/>
              <a:defRPr sz="2400" i="0">
                <a:solidFill>
                  <a:schemeClr val="tx2"/>
                </a:solidFill>
                <a:latin typeface="+mn-lt"/>
                <a:ea typeface="+mn-ea"/>
                <a:cs typeface="+mn-cs"/>
              </a:defRPr>
            </a:lvl1pPr>
            <a:extLst/>
          </a:lstStyle>
          <a:p>
            <a:pPr marL="0" marR="0" indent="1588" algn="ctr" rtl="0" latinLnBrk="0">
              <a:spcBef>
                <a:spcPct val="20000"/>
              </a:spcBef>
              <a:buFontTx/>
              <a:buNone/>
            </a:pPr>
            <a:r>
              <a:rPr lang="en-US" sz="2400" i="0" dirty="0" smtClean="0"/>
              <a:t>Click icon to add picture</a:t>
            </a:r>
            <a:endParaRPr lang="en-US" sz="2400" i="0" dirty="0"/>
          </a:p>
        </p:txBody>
      </p:sp>
      <p:sp>
        <p:nvSpPr>
          <p:cNvPr id="7" name="Picture Placeholder 6"/>
          <p:cNvSpPr>
            <a:spLocks noGrp="1" noChangeAspect="1"/>
          </p:cNvSpPr>
          <p:nvPr>
            <p:ph type="pic" sz="quarter" idx="14"/>
          </p:nvPr>
        </p:nvSpPr>
        <p:spPr>
          <a:xfrm>
            <a:off x="114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latinLnBrk="0">
              <a:spcBef>
                <a:spcPct val="20000"/>
              </a:spcBef>
              <a:buFontTx/>
              <a:buNone/>
              <a:defRPr sz="2000" i="0">
                <a:solidFill>
                  <a:schemeClr val="tx2"/>
                </a:solidFill>
                <a:latin typeface="+mn-lt"/>
                <a:ea typeface="+mn-ea"/>
                <a:cs typeface="+mn-cs"/>
              </a:defRPr>
            </a:lvl1pPr>
            <a:extLst/>
          </a:lstStyle>
          <a:p>
            <a:pPr marL="0" marR="0" indent="1588" algn="ctr" rtl="0" latinLnBrk="0">
              <a:spcBef>
                <a:spcPct val="20000"/>
              </a:spcBef>
              <a:buFontTx/>
              <a:buNone/>
            </a:pPr>
            <a:r>
              <a:rPr lang="en-US" sz="2400" i="0" dirty="0" smtClean="0"/>
              <a:t>Click icon to add picture</a:t>
            </a:r>
            <a:endParaRPr lang="en-US" sz="2400" i="0" dirty="0"/>
          </a:p>
        </p:txBody>
      </p:sp>
      <p:sp>
        <p:nvSpPr>
          <p:cNvPr id="8" name="Text Placeholder 7"/>
          <p:cNvSpPr>
            <a:spLocks noGrp="1"/>
          </p:cNvSpPr>
          <p:nvPr>
            <p:ph type="body" sz="quarter" idx="15" hasCustomPrompt="1"/>
          </p:nvPr>
        </p:nvSpPr>
        <p:spPr>
          <a:xfrm>
            <a:off x="4953000" y="4648200"/>
            <a:ext cx="3200400" cy="1295400"/>
          </a:xfrm>
        </p:spPr>
        <p:txBody>
          <a:bodyPr tIns="91440" rIns="9144" bIns="91440" anchor="t"/>
          <a:lstStyle>
            <a:lvl1pPr marL="0" marR="0" indent="0" algn="l">
              <a:buFontTx/>
              <a:buNone/>
              <a:defRPr sz="2000" i="0"/>
            </a:lvl1pPr>
            <a:extLst/>
          </a:lstStyle>
          <a:p>
            <a:pPr lvl="0"/>
            <a:r>
              <a:rPr lang="en-US" dirty="0" smtClean="0"/>
              <a:t>Click to add caption</a:t>
            </a:r>
            <a:endParaRPr lang="en-US" dirty="0"/>
          </a:p>
        </p:txBody>
      </p:sp>
      <p:sp>
        <p:nvSpPr>
          <p:cNvPr id="9" name="Text Placeholder 8"/>
          <p:cNvSpPr>
            <a:spLocks noGrp="1"/>
          </p:cNvSpPr>
          <p:nvPr>
            <p:ph type="body" sz="quarter" idx="16" hasCustomPrompt="1"/>
          </p:nvPr>
        </p:nvSpPr>
        <p:spPr>
          <a:xfrm>
            <a:off x="1143000" y="4648200"/>
            <a:ext cx="3200400" cy="1295400"/>
          </a:xfrm>
        </p:spPr>
        <p:txBody>
          <a:bodyPr tIns="91440" rIns="9144" bIns="91440" anchor="t"/>
          <a:lstStyle>
            <a:lvl1pPr marL="0" marR="0" indent="0" algn="l">
              <a:buFontTx/>
              <a:buNone/>
              <a:defRPr sz="2000" i="0"/>
            </a:lvl1pPr>
            <a:extLst/>
          </a:lstStyle>
          <a:p>
            <a:pPr lvl="0"/>
            <a:r>
              <a:rPr lang="en-US" dirty="0" smtClean="0"/>
              <a:t>Click to add caption</a:t>
            </a:r>
            <a:endParaRPr lang="en-US" dirty="0"/>
          </a:p>
        </p:txBody>
      </p:sp>
      <p:sp>
        <p:nvSpPr>
          <p:cNvPr id="10" name="Rectangle 9"/>
          <p:cNvSpPr>
            <a:spLocks noGrp="1"/>
          </p:cNvSpPr>
          <p:nvPr>
            <p:ph type="dt" sz="half" idx="17"/>
          </p:nvPr>
        </p:nvSpPr>
        <p:spPr/>
        <p:txBody>
          <a:bodyPr/>
          <a:lstStyle>
            <a:extLst/>
          </a:lstStyle>
          <a:p>
            <a:pPr algn="r"/>
            <a:fld id="{C36C675B-1682-4745-9DDA-935CCC090549}" type="datetime1">
              <a:rPr lang="en-US" smtClean="0">
                <a:solidFill>
                  <a:schemeClr val="bg1"/>
                </a:solidFill>
              </a:rPr>
              <a:pPr algn="r"/>
              <a:t>06/12/2019</a:t>
            </a:fld>
            <a:endParaRPr lang="en-US" dirty="0"/>
          </a:p>
        </p:txBody>
      </p:sp>
      <p:sp>
        <p:nvSpPr>
          <p:cNvPr id="11" name="Rectangle 10"/>
          <p:cNvSpPr>
            <a:spLocks noGrp="1"/>
          </p:cNvSpPr>
          <p:nvPr>
            <p:ph type="sldNum" sz="quarter" idx="18"/>
          </p:nvPr>
        </p:nvSpPr>
        <p:spPr/>
        <p:txBody>
          <a:bodyPr/>
          <a:lstStyle>
            <a:extLst/>
          </a:lstStyle>
          <a:p>
            <a:fld id="{8A4431D5-1B33-458B-8AFD-CECCB0FA18CB}" type="slidenum">
              <a:rPr lang="en-US" smtClean="0">
                <a:solidFill>
                  <a:srgbClr val="FFFFFF"/>
                </a:solidFill>
              </a:rPr>
              <a:pPr/>
              <a:t>‹#›</a:t>
            </a:fld>
            <a:endParaRPr lang="en-US" dirty="0"/>
          </a:p>
        </p:txBody>
      </p:sp>
      <p:sp>
        <p:nvSpPr>
          <p:cNvPr id="12" name="Rectangle 11"/>
          <p:cNvSpPr>
            <a:spLocks noGrp="1"/>
          </p:cNvSpPr>
          <p:nvPr>
            <p:ph type="ftr" sz="quarter" idx="19"/>
          </p:nvPr>
        </p:nvSpPr>
        <p:spPr/>
        <p:txBody>
          <a:bodyPr/>
          <a:lstStyle>
            <a:extLst/>
          </a:lstStyle>
          <a:p>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andscape with Caption">
    <p:spTree>
      <p:nvGrpSpPr>
        <p:cNvPr id="1" name=""/>
        <p:cNvGrpSpPr/>
        <p:nvPr/>
      </p:nvGrpSpPr>
      <p:grpSpPr>
        <a:xfrm>
          <a:off x="0" y="0"/>
          <a:ext cx="0" cy="0"/>
          <a:chOff x="0" y="0"/>
          <a:chExt cx="0" cy="0"/>
        </a:xfrm>
      </p:grpSpPr>
      <p:sp>
        <p:nvSpPr>
          <p:cNvPr id="16" name="Picture Placeholder 15"/>
          <p:cNvSpPr>
            <a:spLocks noGrp="1" noChangeAspect="1"/>
          </p:cNvSpPr>
          <p:nvPr>
            <p:ph type="pic" sz="quarter" idx="10"/>
          </p:nvPr>
        </p:nvSpPr>
        <p:spPr>
          <a:xfrm>
            <a:off x="533400" y="218390"/>
            <a:ext cx="7467600" cy="56007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0" indent="0" algn="ctr" rtl="0" latinLnBrk="0">
              <a:spcBef>
                <a:spcPct val="20000"/>
              </a:spcBef>
              <a:defRPr lang="en-US" sz="2000" smtClean="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dirty="0"/>
          </a:p>
        </p:txBody>
      </p:sp>
      <p:sp>
        <p:nvSpPr>
          <p:cNvPr id="19" name="Text Placeholder 18"/>
          <p:cNvSpPr>
            <a:spLocks noGrp="1"/>
          </p:cNvSpPr>
          <p:nvPr>
            <p:ph type="body" sz="quarter" idx="11" hasCustomPrompt="1"/>
          </p:nvPr>
        </p:nvSpPr>
        <p:spPr>
          <a:xfrm>
            <a:off x="533400" y="5943600"/>
            <a:ext cx="7467600" cy="762000"/>
          </a:xfrm>
        </p:spPr>
        <p:txBody>
          <a:bodyPr anchor="t" anchorCtr="0"/>
          <a:lstStyle>
            <a:lvl1pPr marL="0" marR="0" indent="0" algn="r">
              <a:buFontTx/>
              <a:buNone/>
              <a:defRPr sz="2400" i="0" baseline="0"/>
            </a:lvl1pPr>
            <a:extLst/>
          </a:lstStyle>
          <a:p>
            <a:pPr lvl="0"/>
            <a:r>
              <a:rPr lang="en-US" dirty="0" smtClean="0"/>
              <a:t>Click to add caption</a:t>
            </a:r>
            <a:endParaRPr lang="en-US" dirty="0"/>
          </a:p>
        </p:txBody>
      </p:sp>
      <p:sp>
        <p:nvSpPr>
          <p:cNvPr id="7" name="Rectangle 6"/>
          <p:cNvSpPr>
            <a:spLocks noGrp="1"/>
          </p:cNvSpPr>
          <p:nvPr>
            <p:ph type="dt" sz="half" idx="12"/>
          </p:nvPr>
        </p:nvSpPr>
        <p:spPr/>
        <p:txBody>
          <a:bodyPr/>
          <a:lstStyle>
            <a:extLst/>
          </a:lstStyle>
          <a:p>
            <a:pPr algn="r"/>
            <a:fld id="{C47190DC-3C5A-4F06-A551-BF02DD5DBD18}" type="datetime1">
              <a:rPr lang="en-US" smtClean="0">
                <a:solidFill>
                  <a:schemeClr val="bg1"/>
                </a:solidFill>
              </a:rPr>
              <a:pPr algn="r"/>
              <a:t>06/12/2019</a:t>
            </a:fld>
            <a:endParaRPr lang="en-US" dirty="0"/>
          </a:p>
        </p:txBody>
      </p:sp>
      <p:sp>
        <p:nvSpPr>
          <p:cNvPr id="8" name="Rectangle 7"/>
          <p:cNvSpPr>
            <a:spLocks noGrp="1"/>
          </p:cNvSpPr>
          <p:nvPr>
            <p:ph type="sldNum" sz="quarter" idx="13"/>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14"/>
          </p:nvPr>
        </p:nvSpPr>
        <p:spPr/>
        <p:txBody>
          <a:bodyPr/>
          <a:lstStyle>
            <a:extLst/>
          </a:lstStyle>
          <a:p>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 with Caption">
    <p:spTree>
      <p:nvGrpSpPr>
        <p:cNvPr id="1" name=""/>
        <p:cNvGrpSpPr/>
        <p:nvPr/>
      </p:nvGrpSpPr>
      <p:grpSpPr>
        <a:xfrm>
          <a:off x="0" y="0"/>
          <a:ext cx="0" cy="0"/>
          <a:chOff x="0" y="0"/>
          <a:chExt cx="0" cy="0"/>
        </a:xfrm>
      </p:grpSpPr>
      <p:sp>
        <p:nvSpPr>
          <p:cNvPr id="6" name="Picture Placeholder 5"/>
          <p:cNvSpPr>
            <a:spLocks noGrp="1"/>
          </p:cNvSpPr>
          <p:nvPr>
            <p:ph type="pic" sz="quarter" idx="30"/>
          </p:nvPr>
        </p:nvSpPr>
        <p:spPr>
          <a:xfrm>
            <a:off x="228600" y="1524000"/>
            <a:ext cx="8229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latinLnBrk="0">
              <a:spcBef>
                <a:spcPct val="20000"/>
              </a:spcBef>
              <a:buFontTx/>
              <a:buNone/>
              <a:defRPr sz="2000" i="0">
                <a:solidFill>
                  <a:schemeClr val="tx2"/>
                </a:solidFill>
                <a:latin typeface="+mn-lt"/>
                <a:ea typeface="+mn-ea"/>
                <a:cs typeface="+mn-cs"/>
              </a:defRPr>
            </a:lvl1pPr>
            <a:extLst/>
          </a:lstStyle>
          <a:p>
            <a:pPr marL="0" marR="0" indent="0" algn="ctr" rtl="0" latinLnBrk="0">
              <a:buFontTx/>
              <a:buNone/>
            </a:pPr>
            <a:r>
              <a:rPr lang="en-US" dirty="0" smtClean="0"/>
              <a:t>Click icon to add picture</a:t>
            </a:r>
            <a:endParaRPr lang="en-US" dirty="0"/>
          </a:p>
        </p:txBody>
      </p:sp>
      <p:sp>
        <p:nvSpPr>
          <p:cNvPr id="7" name="Text Placeholder 6"/>
          <p:cNvSpPr>
            <a:spLocks noGrp="1"/>
          </p:cNvSpPr>
          <p:nvPr>
            <p:ph type="body" sz="quarter" idx="31" hasCustomPrompt="1"/>
          </p:nvPr>
        </p:nvSpPr>
        <p:spPr>
          <a:xfrm>
            <a:off x="228600" y="4343400"/>
            <a:ext cx="8229600" cy="1676400"/>
          </a:xfrm>
        </p:spPr>
        <p:txBody>
          <a:bodyPr tIns="91440" rIns="9144" bIns="91440" anchor="t"/>
          <a:lstStyle>
            <a:lvl1pPr marL="0" marR="0" indent="0" algn="r">
              <a:buFontTx/>
              <a:buNone/>
              <a:defRPr sz="2000" i="0"/>
            </a:lvl1pPr>
            <a:extLst/>
          </a:lstStyle>
          <a:p>
            <a:pPr lvl="0"/>
            <a:r>
              <a:rPr lang="en-US" dirty="0" smtClean="0"/>
              <a:t>Click to add caption</a:t>
            </a:r>
            <a:endParaRPr lang="en-US" dirty="0"/>
          </a:p>
        </p:txBody>
      </p:sp>
      <p:sp>
        <p:nvSpPr>
          <p:cNvPr id="8" name="Rectangle 7"/>
          <p:cNvSpPr>
            <a:spLocks noGrp="1"/>
          </p:cNvSpPr>
          <p:nvPr>
            <p:ph type="dt" sz="half" idx="32"/>
          </p:nvPr>
        </p:nvSpPr>
        <p:spPr/>
        <p:txBody>
          <a:bodyPr/>
          <a:lstStyle>
            <a:extLst/>
          </a:lstStyle>
          <a:p>
            <a:pPr algn="r"/>
            <a:fld id="{A6EB658F-43E4-4B71-972C-A96B6CA4A2F7}" type="datetime1">
              <a:rPr lang="en-US" smtClean="0">
                <a:solidFill>
                  <a:schemeClr val="bg1"/>
                </a:solidFill>
              </a:rPr>
              <a:pPr algn="r"/>
              <a:t>06/12/2019</a:t>
            </a:fld>
            <a:endParaRPr lang="en-US" dirty="0"/>
          </a:p>
        </p:txBody>
      </p:sp>
      <p:sp>
        <p:nvSpPr>
          <p:cNvPr id="9" name="Rectangle 8"/>
          <p:cNvSpPr>
            <a:spLocks noGrp="1"/>
          </p:cNvSpPr>
          <p:nvPr>
            <p:ph type="sldNum" sz="quarter" idx="33"/>
          </p:nvPr>
        </p:nvSpPr>
        <p:spPr/>
        <p:txBody>
          <a:bodyPr/>
          <a:lstStyle>
            <a:extLst/>
          </a:lstStyle>
          <a:p>
            <a:fld id="{8A4431D5-1B33-458B-8AFD-CECCB0FA18CB}" type="slidenum">
              <a:rPr lang="en-US" smtClean="0">
                <a:solidFill>
                  <a:srgbClr val="FFFFFF"/>
                </a:solidFill>
              </a:rPr>
              <a:pPr/>
              <a:t>‹#›</a:t>
            </a:fld>
            <a:endParaRPr lang="en-US" dirty="0"/>
          </a:p>
        </p:txBody>
      </p:sp>
      <p:sp>
        <p:nvSpPr>
          <p:cNvPr id="10" name="Rectangle 9"/>
          <p:cNvSpPr>
            <a:spLocks noGrp="1"/>
          </p:cNvSpPr>
          <p:nvPr>
            <p:ph type="ftr" sz="quarter" idx="34"/>
          </p:nvPr>
        </p:nvSpPr>
        <p:spPr/>
        <p:txBody>
          <a:bodyPr/>
          <a:lstStyle>
            <a:extLst/>
          </a:lstStyle>
          <a:p>
            <a:endParaRPr lang="en-US"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FFED706F-71C9-44C4-97D2-15F82B11ADB5}" type="datetime1">
              <a:rPr lang="en-US" smtClean="0"/>
              <a:pPr/>
              <a:t>06/12/2019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A4431D5-1B33-458B-8AFD-CECCB0FA18CB}" type="slidenum">
              <a:rPr lang="en-US" smtClean="0"/>
              <a:pPr/>
              <a:t>‹#›</a:t>
            </a:fld>
            <a:endParaRPr lang="en-US"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5A0743-864A-4835-BF36-6C161198EE0A}" type="datetime1">
              <a:rPr lang="en-US" smtClean="0"/>
              <a:pPr/>
              <a:t>06/12/2019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A4431D5-1B33-458B-8AFD-CECCB0FA18CB}"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ortrait with Caption">
    <p:spTree>
      <p:nvGrpSpPr>
        <p:cNvPr id="1" name=""/>
        <p:cNvGrpSpPr/>
        <p:nvPr/>
      </p:nvGrpSpPr>
      <p:grpSpPr>
        <a:xfrm>
          <a:off x="0" y="0"/>
          <a:ext cx="0" cy="0"/>
          <a:chOff x="0" y="0"/>
          <a:chExt cx="0" cy="0"/>
        </a:xfrm>
      </p:grpSpPr>
      <p:sp>
        <p:nvSpPr>
          <p:cNvPr id="24" name="Picture Placeholder 23"/>
          <p:cNvSpPr>
            <a:spLocks noGrp="1"/>
          </p:cNvSpPr>
          <p:nvPr>
            <p:ph type="pic" sz="quarter" idx="10"/>
          </p:nvPr>
        </p:nvSpPr>
        <p:spPr>
          <a:xfrm>
            <a:off x="304800" y="228600"/>
            <a:ext cx="4754880" cy="63246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nchor="t"/>
          <a:lstStyle>
            <a:lvl1pPr marL="0" indent="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5" name="Text Placeholder 24"/>
          <p:cNvSpPr>
            <a:spLocks noGrp="1"/>
          </p:cNvSpPr>
          <p:nvPr>
            <p:ph type="body" sz="quarter" idx="11" hasCustomPrompt="1"/>
          </p:nvPr>
        </p:nvSpPr>
        <p:spPr>
          <a:xfrm>
            <a:off x="5105400" y="228600"/>
            <a:ext cx="3200400" cy="3810000"/>
          </a:xfrm>
        </p:spPr>
        <p:txBody>
          <a:bodyPr tIns="91440" bIns="91440" anchor="t"/>
          <a:lstStyle>
            <a:lvl1pPr marL="0" marR="0" indent="0" algn="l">
              <a:buFontTx/>
              <a:buNone/>
              <a:defRPr sz="2000" i="0"/>
            </a:lvl1pPr>
            <a:extLst/>
          </a:lstStyle>
          <a:p>
            <a:pPr lvl="0"/>
            <a:r>
              <a:rPr lang="en-US" dirty="0" smtClean="0"/>
              <a:t>Click to add caption</a:t>
            </a:r>
            <a:endParaRPr lang="en-US" dirty="0"/>
          </a:p>
        </p:txBody>
      </p:sp>
      <p:sp>
        <p:nvSpPr>
          <p:cNvPr id="7" name="Rectangle 6"/>
          <p:cNvSpPr>
            <a:spLocks noGrp="1"/>
          </p:cNvSpPr>
          <p:nvPr>
            <p:ph type="dt" sz="half" idx="12"/>
          </p:nvPr>
        </p:nvSpPr>
        <p:spPr/>
        <p:txBody>
          <a:bodyPr/>
          <a:lstStyle>
            <a:extLst/>
          </a:lstStyle>
          <a:p>
            <a:pPr algn="r"/>
            <a:fld id="{258EA69A-2F51-4C64-B6BC-F31CCE99E549}" type="datetime1">
              <a:rPr lang="en-US" smtClean="0">
                <a:solidFill>
                  <a:schemeClr val="bg1"/>
                </a:solidFill>
              </a:rPr>
              <a:pPr algn="r"/>
              <a:t>06/12/2019</a:t>
            </a:fld>
            <a:endParaRPr lang="en-US" dirty="0"/>
          </a:p>
        </p:txBody>
      </p:sp>
      <p:sp>
        <p:nvSpPr>
          <p:cNvPr id="8" name="Rectangle 7"/>
          <p:cNvSpPr>
            <a:spLocks noGrp="1"/>
          </p:cNvSpPr>
          <p:nvPr>
            <p:ph type="sldNum" sz="quarter" idx="13"/>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14"/>
          </p:nvPr>
        </p:nvSpPr>
        <p:spPr/>
        <p:txBody>
          <a:bodyPr/>
          <a:lstStyle>
            <a:extLst/>
          </a:lstStyle>
          <a:p>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andscape Fullscreen">
    <p:spTree>
      <p:nvGrpSpPr>
        <p:cNvPr id="1" name=""/>
        <p:cNvGrpSpPr/>
        <p:nvPr/>
      </p:nvGrpSpPr>
      <p:grpSpPr>
        <a:xfrm>
          <a:off x="0" y="0"/>
          <a:ext cx="0" cy="0"/>
          <a:chOff x="0" y="0"/>
          <a:chExt cx="0" cy="0"/>
        </a:xfrm>
      </p:grpSpPr>
      <p:sp>
        <p:nvSpPr>
          <p:cNvPr id="14" name="Picture Placeholder 13"/>
          <p:cNvSpPr>
            <a:spLocks noGrp="1" noChangeAspect="1"/>
          </p:cNvSpPr>
          <p:nvPr>
            <p:ph type="pic" sz="quarter" idx="10" hasCustomPrompt="1"/>
          </p:nvPr>
        </p:nvSpPr>
        <p:spPr>
          <a:xfrm>
            <a:off x="0" y="0"/>
            <a:ext cx="9144000" cy="6858000"/>
          </a:xfrm>
        </p:spPr>
        <p:txBody>
          <a:bodyPr anchor="t"/>
          <a:lstStyle>
            <a:extLst/>
          </a:lstStyle>
          <a:p>
            <a:pPr marL="0" marR="0" indent="0" algn="ctr">
              <a:buFontTx/>
              <a:buNone/>
            </a:pPr>
            <a:r>
              <a:rPr lang="en-US" i="0" dirty="0" smtClean="0"/>
              <a:t>Click icon to add full page picture</a:t>
            </a:r>
            <a:endParaRPr lang="en-US" i="0" baseline="0" dirty="0" smtClean="0"/>
          </a:p>
        </p:txBody>
      </p:sp>
      <p:sp>
        <p:nvSpPr>
          <p:cNvPr id="6" name="Rectangle 5"/>
          <p:cNvSpPr>
            <a:spLocks noGrp="1"/>
          </p:cNvSpPr>
          <p:nvPr>
            <p:ph type="dt" sz="half" idx="11"/>
          </p:nvPr>
        </p:nvSpPr>
        <p:spPr/>
        <p:txBody>
          <a:bodyPr/>
          <a:lstStyle>
            <a:extLst/>
          </a:lstStyle>
          <a:p>
            <a:pPr algn="r"/>
            <a:fld id="{CD0153A8-3059-4443-986B-D30CF18B58BF}" type="datetime1">
              <a:rPr lang="en-US" smtClean="0">
                <a:solidFill>
                  <a:schemeClr val="bg1"/>
                </a:solidFill>
              </a:rPr>
              <a:pPr algn="r"/>
              <a:t>06/12/2019</a:t>
            </a:fld>
            <a:endParaRPr lang="en-US" dirty="0"/>
          </a:p>
        </p:txBody>
      </p:sp>
      <p:sp>
        <p:nvSpPr>
          <p:cNvPr id="7" name="Rectangle 6"/>
          <p:cNvSpPr>
            <a:spLocks noGrp="1"/>
          </p:cNvSpPr>
          <p:nvPr>
            <p:ph type="sldNum" sz="quarter" idx="12"/>
          </p:nvPr>
        </p:nvSpPr>
        <p:spPr/>
        <p:txBody>
          <a:bodyPr/>
          <a:lstStyle>
            <a:extLst/>
          </a:lstStyle>
          <a:p>
            <a:fld id="{8A4431D5-1B33-458B-8AFD-CECCB0FA18CB}" type="slidenum">
              <a:rPr lang="en-US" smtClean="0">
                <a:solidFill>
                  <a:srgbClr val="FFFFFF"/>
                </a:solidFill>
              </a:rPr>
              <a:pPr/>
              <a:t>‹#›</a:t>
            </a:fld>
            <a:endParaRPr lang="en-US" dirty="0"/>
          </a:p>
        </p:txBody>
      </p:sp>
      <p:sp>
        <p:nvSpPr>
          <p:cNvPr id="8" name="Rectangle 7"/>
          <p:cNvSpPr>
            <a:spLocks noGrp="1"/>
          </p:cNvSpPr>
          <p:nvPr>
            <p:ph type="ftr" sz="quarter" idx="13"/>
          </p:nvPr>
        </p:nvSpPr>
        <p:spPr/>
        <p:txBody>
          <a:bodyPr/>
          <a:lstStyle>
            <a:extLst/>
          </a:lstStyle>
          <a:p>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Album Section">
    <p:spTree>
      <p:nvGrpSpPr>
        <p:cNvPr id="1" name=""/>
        <p:cNvGrpSpPr/>
        <p:nvPr/>
      </p:nvGrpSpPr>
      <p:grpSpPr>
        <a:xfrm>
          <a:off x="0" y="0"/>
          <a:ext cx="0" cy="0"/>
          <a:chOff x="0" y="0"/>
          <a:chExt cx="0" cy="0"/>
        </a:xfrm>
      </p:grpSpPr>
      <p:sp>
        <p:nvSpPr>
          <p:cNvPr id="15" name="Rectangle 14"/>
          <p:cNvSpPr/>
          <p:nvPr userDrawn="1"/>
        </p:nvSpPr>
        <p:spPr>
          <a:xfrm rot="16200000">
            <a:off x="5315559" y="3268980"/>
            <a:ext cx="6858000" cy="32004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lang="en-US" dirty="0"/>
          </a:p>
        </p:txBody>
      </p:sp>
      <p:sp>
        <p:nvSpPr>
          <p:cNvPr id="23" name="Rectangle 22"/>
          <p:cNvSpPr/>
          <p:nvPr userDrawn="1"/>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lang="en-US" dirty="0"/>
          </a:p>
        </p:txBody>
      </p:sp>
      <p:sp>
        <p:nvSpPr>
          <p:cNvPr id="24" name="Rectangle 23"/>
          <p:cNvSpPr/>
          <p:nvPr userDrawn="1"/>
        </p:nvSpPr>
        <p:spPr>
          <a:xfrm>
            <a:off x="8895749" y="-733"/>
            <a:ext cx="76200" cy="685800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3" name="Picture Placeholder 12"/>
          <p:cNvSpPr>
            <a:spLocks noGrp="1"/>
          </p:cNvSpPr>
          <p:nvPr>
            <p:ph type="pic" sz="quarter" idx="11"/>
          </p:nvPr>
        </p:nvSpPr>
        <p:spPr>
          <a:xfrm>
            <a:off x="435429" y="2146300"/>
            <a:ext cx="2362200" cy="21971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lstStyle>
            <a:lvl1pPr marL="0" indent="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7" name="Rectangle 16"/>
          <p:cNvSpPr/>
          <p:nvPr/>
        </p:nvSpPr>
        <p:spPr>
          <a:xfrm rot="10800000" flipV="1">
            <a:off x="435429" y="6172200"/>
            <a:ext cx="7086600" cy="6858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2" name="Rectangle 21"/>
          <p:cNvSpPr/>
          <p:nvPr userDrawn="1"/>
        </p:nvSpPr>
        <p:spPr>
          <a:xfrm>
            <a:off x="435429" y="0"/>
            <a:ext cx="7086600" cy="198120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6" name="Text Placeholder 5"/>
          <p:cNvSpPr>
            <a:spLocks noGrp="1"/>
          </p:cNvSpPr>
          <p:nvPr>
            <p:ph type="body" sz="quarter" idx="16" hasCustomPrompt="1"/>
          </p:nvPr>
        </p:nvSpPr>
        <p:spPr>
          <a:xfrm>
            <a:off x="435429" y="5791200"/>
            <a:ext cx="7086600" cy="381000"/>
          </a:xfrm>
          <a:solidFill>
            <a:schemeClr val="accent3"/>
          </a:solidFill>
        </p:spPr>
        <p:txBody>
          <a:bodyPr vert="horz" anchor="ctr"/>
          <a:lstStyle>
            <a:lvl1pPr marL="0" indent="0" algn="l">
              <a:buFontTx/>
              <a:buNone/>
              <a:defRPr sz="1200">
                <a:solidFill>
                  <a:srgbClr val="FFFFFF"/>
                </a:solidFill>
              </a:defRPr>
            </a:lvl1pPr>
            <a:extLst/>
          </a:lstStyle>
          <a:p>
            <a:pPr lvl="0"/>
            <a:r>
              <a:rPr lang="en-US" dirty="0" smtClean="0"/>
              <a:t>Click to add subtitle</a:t>
            </a:r>
            <a:endParaRPr lang="en-US" dirty="0"/>
          </a:p>
        </p:txBody>
      </p:sp>
      <p:sp>
        <p:nvSpPr>
          <p:cNvPr id="19" name="Text Placeholder 18"/>
          <p:cNvSpPr>
            <a:spLocks noGrp="1"/>
          </p:cNvSpPr>
          <p:nvPr>
            <p:ph type="body" sz="quarter" idx="17" hasCustomPrompt="1"/>
          </p:nvPr>
        </p:nvSpPr>
        <p:spPr>
          <a:xfrm>
            <a:off x="435429" y="4495800"/>
            <a:ext cx="7086600" cy="1295400"/>
          </a:xfrm>
          <a:solidFill>
            <a:schemeClr val="accent6"/>
          </a:solidFill>
        </p:spPr>
        <p:txBody>
          <a:bodyPr vert="horz" anchor="ctr"/>
          <a:lstStyle>
            <a:lvl1pPr marL="0" indent="0" algn="l">
              <a:buFontTx/>
              <a:buNone/>
              <a:defRPr sz="3200">
                <a:solidFill>
                  <a:srgbClr val="FFFFFF"/>
                </a:solidFill>
              </a:defRPr>
            </a:lvl1pPr>
            <a:extLst/>
          </a:lstStyle>
          <a:p>
            <a:pPr lvl="0"/>
            <a:r>
              <a:rPr lang="en-US" dirty="0" smtClean="0"/>
              <a:t>Click to add section title</a:t>
            </a:r>
            <a:endParaRPr lang="en-US" dirty="0"/>
          </a:p>
        </p:txBody>
      </p:sp>
      <p:sp>
        <p:nvSpPr>
          <p:cNvPr id="29" name="Picture Placeholder 28"/>
          <p:cNvSpPr>
            <a:spLocks noGrp="1"/>
          </p:cNvSpPr>
          <p:nvPr>
            <p:ph type="pic" sz="quarter" idx="18"/>
          </p:nvPr>
        </p:nvSpPr>
        <p:spPr>
          <a:xfrm>
            <a:off x="29500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latinLnBrk="0">
              <a:spcBef>
                <a:spcPct val="20000"/>
              </a:spcBef>
              <a:buFontTx/>
              <a:buNone/>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2" name="Picture Placeholder 11"/>
          <p:cNvSpPr>
            <a:spLocks noGrp="1"/>
          </p:cNvSpPr>
          <p:nvPr>
            <p:ph type="pic" sz="quarter" idx="19"/>
          </p:nvPr>
        </p:nvSpPr>
        <p:spPr>
          <a:xfrm>
            <a:off x="53122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latinLnBrk="0">
              <a:spcBef>
                <a:spcPct val="20000"/>
              </a:spcBef>
              <a:buFontTx/>
              <a:buNone/>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8" name="Rectangle 17"/>
          <p:cNvSpPr>
            <a:spLocks noGrp="1"/>
          </p:cNvSpPr>
          <p:nvPr>
            <p:ph type="dt" sz="half" idx="20"/>
          </p:nvPr>
        </p:nvSpPr>
        <p:spPr/>
        <p:txBody>
          <a:bodyPr/>
          <a:lstStyle>
            <a:extLst/>
          </a:lstStyle>
          <a:p>
            <a:pPr algn="r"/>
            <a:fld id="{BA1B03EC-DDDC-4A72-9BB8-3BD253C745F4}" type="datetime1">
              <a:rPr lang="en-US" smtClean="0">
                <a:solidFill>
                  <a:schemeClr val="bg1"/>
                </a:solidFill>
              </a:rPr>
              <a:pPr algn="r"/>
              <a:t>06/12/2019</a:t>
            </a:fld>
            <a:endParaRPr lang="en-US" dirty="0"/>
          </a:p>
        </p:txBody>
      </p:sp>
      <p:sp>
        <p:nvSpPr>
          <p:cNvPr id="20" name="Rectangle 19"/>
          <p:cNvSpPr>
            <a:spLocks noGrp="1"/>
          </p:cNvSpPr>
          <p:nvPr>
            <p:ph type="sldNum" sz="quarter" idx="21"/>
          </p:nvPr>
        </p:nvSpPr>
        <p:spPr/>
        <p:txBody>
          <a:bodyPr/>
          <a:lstStyle>
            <a:extLst/>
          </a:lstStyle>
          <a:p>
            <a:fld id="{8A4431D5-1B33-458B-8AFD-CECCB0FA18CB}" type="slidenum">
              <a:rPr lang="en-US" smtClean="0">
                <a:solidFill>
                  <a:srgbClr val="FFFFFF"/>
                </a:solidFill>
              </a:rPr>
              <a:pPr/>
              <a:t>‹#›</a:t>
            </a:fld>
            <a:endParaRPr lang="en-US" dirty="0"/>
          </a:p>
        </p:txBody>
      </p:sp>
      <p:sp>
        <p:nvSpPr>
          <p:cNvPr id="21" name="Rectangle 20"/>
          <p:cNvSpPr>
            <a:spLocks noGrp="1"/>
          </p:cNvSpPr>
          <p:nvPr>
            <p:ph type="ftr" sz="quarter" idx="22"/>
          </p:nvPr>
        </p:nvSpPr>
        <p:spPr/>
        <p:txBody>
          <a:bodyPr/>
          <a:lstStyle>
            <a:extLst/>
          </a:lstStyle>
          <a:p>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Up Portrait with Captions">
    <p:spTree>
      <p:nvGrpSpPr>
        <p:cNvPr id="1" name=""/>
        <p:cNvGrpSpPr/>
        <p:nvPr/>
      </p:nvGrpSpPr>
      <p:grpSpPr>
        <a:xfrm>
          <a:off x="0" y="0"/>
          <a:ext cx="0" cy="0"/>
          <a:chOff x="0" y="0"/>
          <a:chExt cx="0" cy="0"/>
        </a:xfrm>
      </p:grpSpPr>
      <p:sp>
        <p:nvSpPr>
          <p:cNvPr id="28" name="Picture Placeholder 27"/>
          <p:cNvSpPr>
            <a:spLocks noGrp="1" noChangeAspect="1"/>
          </p:cNvSpPr>
          <p:nvPr>
            <p:ph type="pic" sz="quarter" idx="10"/>
          </p:nvPr>
        </p:nvSpPr>
        <p:spPr>
          <a:xfrm>
            <a:off x="4341047" y="533400"/>
            <a:ext cx="3431353" cy="4575141"/>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31" name="Picture Placeholder 30"/>
          <p:cNvSpPr>
            <a:spLocks noGrp="1" noChangeAspect="1"/>
          </p:cNvSpPr>
          <p:nvPr>
            <p:ph type="pic" sz="quarter" idx="11"/>
          </p:nvPr>
        </p:nvSpPr>
        <p:spPr>
          <a:xfrm>
            <a:off x="685800" y="533400"/>
            <a:ext cx="3429000" cy="45720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8" name="Text Placeholder 7"/>
          <p:cNvSpPr>
            <a:spLocks noGrp="1"/>
          </p:cNvSpPr>
          <p:nvPr>
            <p:ph type="body" sz="quarter" idx="14" hasCustomPrompt="1"/>
          </p:nvPr>
        </p:nvSpPr>
        <p:spPr>
          <a:xfrm>
            <a:off x="685800" y="5257800"/>
            <a:ext cx="3429000" cy="1219200"/>
          </a:xfrm>
        </p:spPr>
        <p:txBody>
          <a:bodyPr anchor="t"/>
          <a:lstStyle>
            <a:lvl1pPr marL="0" marR="0" indent="0" algn="r">
              <a:buFontTx/>
              <a:buNone/>
              <a:defRPr sz="1800" baseline="0"/>
            </a:lvl1pPr>
            <a:extLst/>
          </a:lstStyle>
          <a:p>
            <a:pPr lvl="0"/>
            <a:r>
              <a:rPr lang="en-US" dirty="0" smtClean="0"/>
              <a:t>Click to add caption</a:t>
            </a:r>
            <a:endParaRPr lang="en-US" dirty="0"/>
          </a:p>
        </p:txBody>
      </p:sp>
      <p:sp>
        <p:nvSpPr>
          <p:cNvPr id="14" name="Text Placeholder 13"/>
          <p:cNvSpPr>
            <a:spLocks noGrp="1"/>
          </p:cNvSpPr>
          <p:nvPr>
            <p:ph type="body" sz="quarter" idx="15" hasCustomPrompt="1"/>
          </p:nvPr>
        </p:nvSpPr>
        <p:spPr>
          <a:xfrm>
            <a:off x="4343400" y="5257800"/>
            <a:ext cx="3429000" cy="1219200"/>
          </a:xfrm>
        </p:spPr>
        <p:txBody>
          <a:bodyPr anchor="t"/>
          <a:lstStyle>
            <a:lvl1pPr marL="0" marR="0" indent="0" algn="r">
              <a:buFontTx/>
              <a:buNone/>
              <a:defRPr sz="1800" baseline="0"/>
            </a:lvl1pPr>
            <a:extLst/>
          </a:lstStyle>
          <a:p>
            <a:pPr lvl="0"/>
            <a:r>
              <a:rPr lang="en-US" dirty="0" smtClean="0"/>
              <a:t>Click to add caption</a:t>
            </a:r>
            <a:endParaRPr lang="en-US" dirty="0"/>
          </a:p>
        </p:txBody>
      </p:sp>
      <p:sp>
        <p:nvSpPr>
          <p:cNvPr id="6" name="Rectangle 5"/>
          <p:cNvSpPr>
            <a:spLocks noGrp="1"/>
          </p:cNvSpPr>
          <p:nvPr>
            <p:ph type="dt" sz="half" idx="16"/>
          </p:nvPr>
        </p:nvSpPr>
        <p:spPr/>
        <p:txBody>
          <a:bodyPr/>
          <a:lstStyle>
            <a:extLst/>
          </a:lstStyle>
          <a:p>
            <a:pPr algn="r"/>
            <a:fld id="{E9E6524A-763E-4CA4-A952-7E67037EDFAF}" type="datetime1">
              <a:rPr lang="en-US" smtClean="0">
                <a:solidFill>
                  <a:schemeClr val="bg1"/>
                </a:solidFill>
              </a:rPr>
              <a:pPr algn="r"/>
              <a:t>06/12/2019</a:t>
            </a:fld>
            <a:endParaRPr lang="en-US" dirty="0"/>
          </a:p>
        </p:txBody>
      </p:sp>
      <p:sp>
        <p:nvSpPr>
          <p:cNvPr id="7" name="Rectangle 6"/>
          <p:cNvSpPr>
            <a:spLocks noGrp="1"/>
          </p:cNvSpPr>
          <p:nvPr>
            <p:ph type="sldNum" sz="quarter" idx="17"/>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18"/>
          </p:nvPr>
        </p:nvSpPr>
        <p:spPr/>
        <p:txBody>
          <a:bodyPr/>
          <a:lstStyle>
            <a:extLst/>
          </a:lstStyle>
          <a:p>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Landscape with Captions">
    <p:spTree>
      <p:nvGrpSpPr>
        <p:cNvPr id="1" name=""/>
        <p:cNvGrpSpPr/>
        <p:nvPr/>
      </p:nvGrpSpPr>
      <p:grpSpPr>
        <a:xfrm>
          <a:off x="0" y="0"/>
          <a:ext cx="0" cy="0"/>
          <a:chOff x="0" y="0"/>
          <a:chExt cx="0" cy="0"/>
        </a:xfrm>
      </p:grpSpPr>
      <p:sp>
        <p:nvSpPr>
          <p:cNvPr id="31" name="Picture Placeholder 30"/>
          <p:cNvSpPr>
            <a:spLocks noGrp="1" noChangeAspect="1"/>
          </p:cNvSpPr>
          <p:nvPr>
            <p:ph type="pic" sz="quarter" idx="13"/>
          </p:nvPr>
        </p:nvSpPr>
        <p:spPr>
          <a:xfrm>
            <a:off x="4343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8" name="Picture Placeholder 7"/>
          <p:cNvSpPr>
            <a:spLocks noGrp="1" noChangeAspect="1"/>
          </p:cNvSpPr>
          <p:nvPr>
            <p:ph type="pic" sz="quarter" idx="14"/>
          </p:nvPr>
        </p:nvSpPr>
        <p:spPr>
          <a:xfrm>
            <a:off x="152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4" name="Text Placeholder 23"/>
          <p:cNvSpPr>
            <a:spLocks noGrp="1"/>
          </p:cNvSpPr>
          <p:nvPr>
            <p:ph type="body" sz="quarter" idx="16" hasCustomPrompt="1"/>
          </p:nvPr>
        </p:nvSpPr>
        <p:spPr>
          <a:xfrm>
            <a:off x="152400" y="4267200"/>
            <a:ext cx="4038600" cy="1066800"/>
          </a:xfrm>
        </p:spPr>
        <p:txBody>
          <a:bodyPr anchor="t"/>
          <a:lstStyle>
            <a:lvl1pPr marL="0" marR="0" indent="0" algn="r">
              <a:buFontTx/>
              <a:buNone/>
              <a:defRPr sz="1800" baseline="0"/>
            </a:lvl1pPr>
            <a:extLst/>
          </a:lstStyle>
          <a:p>
            <a:pPr lvl="0"/>
            <a:r>
              <a:rPr lang="en-US" dirty="0" smtClean="0"/>
              <a:t>Click to add caption</a:t>
            </a:r>
            <a:endParaRPr lang="en-US" dirty="0"/>
          </a:p>
        </p:txBody>
      </p:sp>
      <p:sp>
        <p:nvSpPr>
          <p:cNvPr id="2" name="Text Placeholder 1"/>
          <p:cNvSpPr>
            <a:spLocks noGrp="1"/>
          </p:cNvSpPr>
          <p:nvPr>
            <p:ph type="body" sz="quarter" idx="17" hasCustomPrompt="1"/>
          </p:nvPr>
        </p:nvSpPr>
        <p:spPr>
          <a:xfrm>
            <a:off x="4343400" y="4267200"/>
            <a:ext cx="4038600" cy="1066800"/>
          </a:xfrm>
        </p:spPr>
        <p:txBody>
          <a:bodyPr anchor="t"/>
          <a:lstStyle>
            <a:lvl1pPr marL="0" marR="0" indent="0" algn="r">
              <a:buFontTx/>
              <a:buNone/>
              <a:defRPr sz="1800" baseline="0"/>
            </a:lvl1pPr>
            <a:extLst/>
          </a:lstStyle>
          <a:p>
            <a:pPr lvl="0"/>
            <a:r>
              <a:rPr lang="en-US" dirty="0" smtClean="0"/>
              <a:t>Click to add caption</a:t>
            </a:r>
            <a:endParaRPr lang="en-US" dirty="0"/>
          </a:p>
        </p:txBody>
      </p:sp>
      <p:sp>
        <p:nvSpPr>
          <p:cNvPr id="6" name="Rectangle 5"/>
          <p:cNvSpPr>
            <a:spLocks noGrp="1"/>
          </p:cNvSpPr>
          <p:nvPr>
            <p:ph type="dt" sz="half" idx="18"/>
          </p:nvPr>
        </p:nvSpPr>
        <p:spPr/>
        <p:txBody>
          <a:bodyPr/>
          <a:lstStyle>
            <a:extLst/>
          </a:lstStyle>
          <a:p>
            <a:pPr algn="r"/>
            <a:fld id="{A0585834-2371-4C11-9F13-23B8026F2F22}" type="datetime1">
              <a:rPr lang="en-US" smtClean="0">
                <a:solidFill>
                  <a:schemeClr val="bg1"/>
                </a:solidFill>
              </a:rPr>
              <a:pPr algn="r"/>
              <a:t>06/12/2019</a:t>
            </a:fld>
            <a:endParaRPr lang="en-US" dirty="0"/>
          </a:p>
        </p:txBody>
      </p:sp>
      <p:sp>
        <p:nvSpPr>
          <p:cNvPr id="7" name="Rectangle 6"/>
          <p:cNvSpPr>
            <a:spLocks noGrp="1"/>
          </p:cNvSpPr>
          <p:nvPr>
            <p:ph type="sldNum" sz="quarter" idx="19"/>
          </p:nvPr>
        </p:nvSpPr>
        <p:spPr/>
        <p:txBody>
          <a:bodyPr/>
          <a:lstStyle>
            <a:extLst/>
          </a:lstStyle>
          <a:p>
            <a:fld id="{8A4431D5-1B33-458B-8AFD-CECCB0FA18CB}" type="slidenum">
              <a:rPr lang="en-US" smtClean="0">
                <a:solidFill>
                  <a:srgbClr val="FFFFFF"/>
                </a:solidFill>
              </a:rPr>
              <a:pPr/>
              <a:t>‹#›</a:t>
            </a:fld>
            <a:endParaRPr lang="en-US" dirty="0"/>
          </a:p>
        </p:txBody>
      </p:sp>
      <p:sp>
        <p:nvSpPr>
          <p:cNvPr id="9" name="Rectangle 8"/>
          <p:cNvSpPr>
            <a:spLocks noGrp="1"/>
          </p:cNvSpPr>
          <p:nvPr>
            <p:ph type="ftr" sz="quarter" idx="20"/>
          </p:nvPr>
        </p:nvSpPr>
        <p:spPr/>
        <p:txBody>
          <a:bodyPr/>
          <a:lstStyle>
            <a:extLst/>
          </a:lstStyle>
          <a:p>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Up Mixed with Caption">
    <p:spTree>
      <p:nvGrpSpPr>
        <p:cNvPr id="1" name=""/>
        <p:cNvGrpSpPr/>
        <p:nvPr/>
      </p:nvGrpSpPr>
      <p:grpSpPr>
        <a:xfrm>
          <a:off x="0" y="0"/>
          <a:ext cx="0" cy="0"/>
          <a:chOff x="0" y="0"/>
          <a:chExt cx="0" cy="0"/>
        </a:xfrm>
      </p:grpSpPr>
      <p:sp>
        <p:nvSpPr>
          <p:cNvPr id="24" name="Picture Placeholder 23"/>
          <p:cNvSpPr>
            <a:spLocks noGrp="1" noChangeAspect="1"/>
          </p:cNvSpPr>
          <p:nvPr>
            <p:ph type="pic" sz="quarter" idx="11"/>
          </p:nvPr>
        </p:nvSpPr>
        <p:spPr>
          <a:xfrm>
            <a:off x="4724401" y="225552"/>
            <a:ext cx="3694176" cy="2770632"/>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1" name="Picture Placeholder 20"/>
          <p:cNvSpPr>
            <a:spLocks noGrp="1" noChangeAspect="1"/>
          </p:cNvSpPr>
          <p:nvPr>
            <p:ph type="pic" sz="quarter" idx="12"/>
          </p:nvPr>
        </p:nvSpPr>
        <p:spPr>
          <a:xfrm>
            <a:off x="152400" y="222504"/>
            <a:ext cx="4368557" cy="5824743"/>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9" name="Text Placeholder 8"/>
          <p:cNvSpPr>
            <a:spLocks noGrp="1"/>
          </p:cNvSpPr>
          <p:nvPr>
            <p:ph type="body" sz="quarter" idx="13" hasCustomPrompt="1"/>
          </p:nvPr>
        </p:nvSpPr>
        <p:spPr>
          <a:xfrm>
            <a:off x="4724400" y="3124200"/>
            <a:ext cx="3694177" cy="2983987"/>
          </a:xfrm>
        </p:spPr>
        <p:txBody>
          <a:bodyPr anchor="t" anchorCtr="0"/>
          <a:lstStyle>
            <a:lvl1pPr marL="0" marR="0" indent="0" algn="l">
              <a:buFontTx/>
              <a:buNone/>
              <a:defRPr sz="2000" i="0"/>
            </a:lvl1pPr>
            <a:extLst/>
          </a:lstStyle>
          <a:p>
            <a:pPr lvl="0"/>
            <a:r>
              <a:rPr lang="en-US" dirty="0" smtClean="0"/>
              <a:t>Click to add caption</a:t>
            </a:r>
            <a:endParaRPr lang="en-US" dirty="0"/>
          </a:p>
        </p:txBody>
      </p:sp>
      <p:sp>
        <p:nvSpPr>
          <p:cNvPr id="5" name="Rectangle 4"/>
          <p:cNvSpPr>
            <a:spLocks noGrp="1"/>
          </p:cNvSpPr>
          <p:nvPr>
            <p:ph type="dt" sz="half" idx="14"/>
          </p:nvPr>
        </p:nvSpPr>
        <p:spPr/>
        <p:txBody>
          <a:bodyPr/>
          <a:lstStyle>
            <a:extLst/>
          </a:lstStyle>
          <a:p>
            <a:pPr algn="r"/>
            <a:fld id="{1330F4A7-1F90-412B-861C-A8DAE2A69C4A}" type="datetime1">
              <a:rPr lang="en-US" smtClean="0">
                <a:solidFill>
                  <a:schemeClr val="bg1"/>
                </a:solidFill>
              </a:rPr>
              <a:pPr algn="r"/>
              <a:t>06/12/2019</a:t>
            </a:fld>
            <a:endParaRPr lang="en-US" dirty="0"/>
          </a:p>
        </p:txBody>
      </p:sp>
      <p:sp>
        <p:nvSpPr>
          <p:cNvPr id="6" name="Rectangle 5"/>
          <p:cNvSpPr>
            <a:spLocks noGrp="1"/>
          </p:cNvSpPr>
          <p:nvPr>
            <p:ph type="sldNum" sz="quarter" idx="15"/>
          </p:nvPr>
        </p:nvSpPr>
        <p:spPr/>
        <p:txBody>
          <a:bodyPr/>
          <a:lstStyle>
            <a:extLst/>
          </a:lstStyle>
          <a:p>
            <a:fld id="{8A4431D5-1B33-458B-8AFD-CECCB0FA18CB}" type="slidenum">
              <a:rPr lang="en-US" smtClean="0">
                <a:solidFill>
                  <a:srgbClr val="FFFFFF"/>
                </a:solidFill>
              </a:rPr>
              <a:pPr/>
              <a:t>‹#›</a:t>
            </a:fld>
            <a:endParaRPr lang="en-US" dirty="0"/>
          </a:p>
        </p:txBody>
      </p:sp>
      <p:sp>
        <p:nvSpPr>
          <p:cNvPr id="7" name="Rectangle 6"/>
          <p:cNvSpPr>
            <a:spLocks noGrp="1"/>
          </p:cNvSpPr>
          <p:nvPr>
            <p:ph type="ftr" sz="quarter" idx="16"/>
          </p:nvPr>
        </p:nvSpPr>
        <p:spPr/>
        <p:txBody>
          <a:bodyPr/>
          <a:lstStyle>
            <a:extLst/>
          </a:lstStyle>
          <a:p>
            <a:endParaRPr lang="en-US" dirty="0"/>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Portrait with Captions">
    <p:spTree>
      <p:nvGrpSpPr>
        <p:cNvPr id="1" name=""/>
        <p:cNvGrpSpPr/>
        <p:nvPr/>
      </p:nvGrpSpPr>
      <p:grpSpPr>
        <a:xfrm>
          <a:off x="0" y="0"/>
          <a:ext cx="0" cy="0"/>
          <a:chOff x="0" y="0"/>
          <a:chExt cx="0" cy="0"/>
        </a:xfrm>
      </p:grpSpPr>
      <p:sp>
        <p:nvSpPr>
          <p:cNvPr id="20" name="Picture Placeholder 19"/>
          <p:cNvSpPr>
            <a:spLocks noGrp="1" noChangeAspect="1"/>
          </p:cNvSpPr>
          <p:nvPr>
            <p:ph type="pic" sz="quarter" idx="10"/>
          </p:nvPr>
        </p:nvSpPr>
        <p:spPr>
          <a:xfrm>
            <a:off x="2286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9" name="Picture Placeholder 28"/>
          <p:cNvSpPr>
            <a:spLocks noGrp="1" noChangeAspect="1"/>
          </p:cNvSpPr>
          <p:nvPr>
            <p:ph type="pic" sz="quarter" idx="11"/>
          </p:nvPr>
        </p:nvSpPr>
        <p:spPr>
          <a:xfrm>
            <a:off x="30480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10" name="Picture Placeholder 9"/>
          <p:cNvSpPr>
            <a:spLocks noGrp="1" noChangeAspect="1"/>
          </p:cNvSpPr>
          <p:nvPr>
            <p:ph type="pic" sz="quarter" idx="12"/>
          </p:nvPr>
        </p:nvSpPr>
        <p:spPr>
          <a:xfrm>
            <a:off x="58674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latinLnBrk="0">
              <a:spcBef>
                <a:spcPct val="20000"/>
              </a:spcBef>
              <a:defRPr lang="en-US" sz="2000" dirty="0">
                <a:solidFill>
                  <a:schemeClr val="tx2"/>
                </a:solidFill>
                <a:latin typeface="+mn-lt"/>
                <a:ea typeface="+mn-ea"/>
                <a:cs typeface="+mn-cs"/>
              </a:defRPr>
            </a:lvl1pPr>
            <a:extLst/>
          </a:lstStyle>
          <a:p>
            <a:pPr marL="342900" indent="-342900" algn="ctr" rtl="0" latinLnBrk="0">
              <a:spcBef>
                <a:spcPct val="20000"/>
              </a:spcBef>
              <a:buFontTx/>
              <a:buNone/>
            </a:pPr>
            <a:r>
              <a:rPr lang="en-US" sz="2000" dirty="0" smtClean="0">
                <a:solidFill>
                  <a:schemeClr val="tx2"/>
                </a:solidFill>
                <a:latin typeface="+mn-lt"/>
                <a:ea typeface="+mn-ea"/>
                <a:cs typeface="+mn-cs"/>
              </a:rPr>
              <a:t>Click icon to add picture</a:t>
            </a:r>
            <a:endParaRPr lang="en-US" sz="2000" dirty="0">
              <a:solidFill>
                <a:schemeClr val="tx2"/>
              </a:solidFill>
              <a:latin typeface="+mn-lt"/>
              <a:ea typeface="+mn-ea"/>
              <a:cs typeface="+mn-cs"/>
            </a:endParaRPr>
          </a:p>
        </p:txBody>
      </p:sp>
      <p:sp>
        <p:nvSpPr>
          <p:cNvPr id="2" name="Text Placeholder 1"/>
          <p:cNvSpPr>
            <a:spLocks noGrp="1"/>
          </p:cNvSpPr>
          <p:nvPr>
            <p:ph type="body" sz="quarter" idx="13" hasCustomPrompt="1"/>
          </p:nvPr>
        </p:nvSpPr>
        <p:spPr>
          <a:xfrm>
            <a:off x="228600" y="4343400"/>
            <a:ext cx="2590800" cy="1676400"/>
          </a:xfrm>
        </p:spPr>
        <p:txBody>
          <a:bodyPr anchor="t" anchorCtr="0">
            <a:noAutofit/>
          </a:bodyPr>
          <a:lstStyle>
            <a:lvl1pPr marL="0" marR="0" indent="0" algn="l">
              <a:buFontTx/>
              <a:buNone/>
              <a:defRPr sz="2000" baseline="0"/>
            </a:lvl1pPr>
            <a:extLst/>
          </a:lstStyle>
          <a:p>
            <a:pPr lvl="0"/>
            <a:r>
              <a:rPr lang="en-US" dirty="0" smtClean="0"/>
              <a:t>Click to add caption</a:t>
            </a:r>
            <a:endParaRPr lang="en-US" dirty="0"/>
          </a:p>
        </p:txBody>
      </p:sp>
      <p:sp>
        <p:nvSpPr>
          <p:cNvPr id="15" name="Text Placeholder 14"/>
          <p:cNvSpPr>
            <a:spLocks noGrp="1"/>
          </p:cNvSpPr>
          <p:nvPr>
            <p:ph type="body" sz="quarter" idx="14" hasCustomPrompt="1"/>
          </p:nvPr>
        </p:nvSpPr>
        <p:spPr>
          <a:xfrm>
            <a:off x="3048000" y="4343400"/>
            <a:ext cx="2590800" cy="1676400"/>
          </a:xfrm>
        </p:spPr>
        <p:txBody>
          <a:bodyPr anchor="t" anchorCtr="0">
            <a:noAutofit/>
          </a:bodyPr>
          <a:lstStyle>
            <a:lvl1pPr marL="0" marR="0" indent="0" algn="l">
              <a:buFontTx/>
              <a:buNone/>
              <a:defRPr sz="2000" baseline="0"/>
            </a:lvl1pPr>
            <a:extLst/>
          </a:lstStyle>
          <a:p>
            <a:pPr lvl="0"/>
            <a:r>
              <a:rPr lang="en-US" dirty="0" smtClean="0"/>
              <a:t>Click to add caption</a:t>
            </a:r>
            <a:endParaRPr lang="en-US" dirty="0"/>
          </a:p>
        </p:txBody>
      </p:sp>
      <p:sp>
        <p:nvSpPr>
          <p:cNvPr id="13" name="Text Placeholder 12"/>
          <p:cNvSpPr>
            <a:spLocks noGrp="1"/>
          </p:cNvSpPr>
          <p:nvPr>
            <p:ph type="body" sz="quarter" idx="15" hasCustomPrompt="1"/>
          </p:nvPr>
        </p:nvSpPr>
        <p:spPr>
          <a:xfrm>
            <a:off x="5867400" y="4343400"/>
            <a:ext cx="2590800" cy="1676400"/>
          </a:xfrm>
        </p:spPr>
        <p:txBody>
          <a:bodyPr anchor="t" anchorCtr="0">
            <a:noAutofit/>
          </a:bodyPr>
          <a:lstStyle>
            <a:lvl1pPr marL="0" marR="0" indent="0" algn="l">
              <a:buFontTx/>
              <a:buNone/>
              <a:defRPr sz="2000" baseline="0"/>
            </a:lvl1pPr>
            <a:extLst/>
          </a:lstStyle>
          <a:p>
            <a:pPr lvl="0"/>
            <a:r>
              <a:rPr lang="en-US" dirty="0" smtClean="0"/>
              <a:t>Click to add caption</a:t>
            </a:r>
            <a:endParaRPr lang="en-US" dirty="0"/>
          </a:p>
        </p:txBody>
      </p:sp>
      <p:sp>
        <p:nvSpPr>
          <p:cNvPr id="30" name="Rectangle 29"/>
          <p:cNvSpPr/>
          <p:nvPr/>
        </p:nvSpPr>
        <p:spPr>
          <a:xfrm>
            <a:off x="8889273" y="0"/>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9" name="Rectangle 8"/>
          <p:cNvSpPr>
            <a:spLocks noGrp="1"/>
          </p:cNvSpPr>
          <p:nvPr>
            <p:ph type="dt" sz="half" idx="16"/>
          </p:nvPr>
        </p:nvSpPr>
        <p:spPr/>
        <p:txBody>
          <a:bodyPr/>
          <a:lstStyle>
            <a:extLst/>
          </a:lstStyle>
          <a:p>
            <a:pPr algn="r"/>
            <a:fld id="{3C305367-58A6-4E8B-A748-62E67290FDCA}" type="datetime1">
              <a:rPr lang="en-US" smtClean="0">
                <a:solidFill>
                  <a:schemeClr val="bg1"/>
                </a:solidFill>
              </a:rPr>
              <a:pPr algn="r"/>
              <a:t>06/12/2019</a:t>
            </a:fld>
            <a:endParaRPr lang="en-US" dirty="0"/>
          </a:p>
        </p:txBody>
      </p:sp>
      <p:sp>
        <p:nvSpPr>
          <p:cNvPr id="11" name="Rectangle 10"/>
          <p:cNvSpPr>
            <a:spLocks noGrp="1"/>
          </p:cNvSpPr>
          <p:nvPr>
            <p:ph type="sldNum" sz="quarter" idx="17"/>
          </p:nvPr>
        </p:nvSpPr>
        <p:spPr/>
        <p:txBody>
          <a:bodyPr/>
          <a:lstStyle>
            <a:extLst/>
          </a:lstStyle>
          <a:p>
            <a:fld id="{8A4431D5-1B33-458B-8AFD-CECCB0FA18CB}" type="slidenum">
              <a:rPr lang="en-US" smtClean="0">
                <a:solidFill>
                  <a:srgbClr val="FFFFFF"/>
                </a:solidFill>
              </a:rPr>
              <a:pPr/>
              <a:t>‹#›</a:t>
            </a:fld>
            <a:endParaRPr lang="en-US" dirty="0"/>
          </a:p>
        </p:txBody>
      </p:sp>
      <p:sp>
        <p:nvSpPr>
          <p:cNvPr id="12" name="Rectangle 11"/>
          <p:cNvSpPr>
            <a:spLocks noGrp="1"/>
          </p:cNvSpPr>
          <p:nvPr>
            <p:ph type="ftr" sz="quarter" idx="18"/>
          </p:nvPr>
        </p:nvSpPr>
        <p:spPr/>
        <p:txBody>
          <a:bodyPr/>
          <a:lstStyle>
            <a:extLst/>
          </a:lstStyle>
          <a:p>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rot="16200000">
            <a:off x="5315559" y="3268980"/>
            <a:ext cx="6858000" cy="32004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lang="en-US" dirty="0"/>
          </a:p>
        </p:txBody>
      </p:sp>
      <p:sp>
        <p:nvSpPr>
          <p:cNvPr id="8" name="Rectangle 7"/>
          <p:cNvSpPr/>
          <p:nvPr/>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extLst/>
          </a:lstStyle>
          <a:p>
            <a:pPr algn="ctr"/>
            <a:endParaRPr lang="en-US" dirty="0"/>
          </a:p>
        </p:txBody>
      </p:sp>
      <p:sp>
        <p:nvSpPr>
          <p:cNvPr id="2" name="Title Placeholder 1"/>
          <p:cNvSpPr>
            <a:spLocks noGrp="1"/>
          </p:cNvSpPr>
          <p:nvPr>
            <p:ph type="title"/>
          </p:nvPr>
        </p:nvSpPr>
        <p:spPr>
          <a:xfrm>
            <a:off x="457200" y="274638"/>
            <a:ext cx="7848600" cy="1143000"/>
          </a:xfrm>
          <a:prstGeom prst="rect">
            <a:avLst/>
          </a:prstGeom>
        </p:spPr>
        <p:txBody>
          <a:bodyPr vert="horz" rtlCol="0" anchor="ctr">
            <a:normAutofit/>
          </a:bodyPr>
          <a:lstStyle>
            <a:extLst/>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7848600" cy="4525963"/>
          </a:xfrm>
          <a:prstGeom prst="rect">
            <a:avLst/>
          </a:prstGeom>
        </p:spPr>
        <p:txBody>
          <a:bodyPr vert="horz" rtlCol="0">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696200" y="1012825"/>
            <a:ext cx="2133600" cy="365125"/>
          </a:xfrm>
          <a:prstGeom prst="rect">
            <a:avLst/>
          </a:prstGeom>
        </p:spPr>
        <p:txBody>
          <a:bodyPr vert="horz" rtlCol="0" anchor="ctr"/>
          <a:lstStyle>
            <a:lvl1pPr algn="r">
              <a:defRPr sz="1200">
                <a:solidFill>
                  <a:schemeClr val="bg1"/>
                </a:solidFill>
              </a:defRPr>
            </a:lvl1pPr>
            <a:extLst/>
          </a:lstStyle>
          <a:p>
            <a:pPr algn="r"/>
            <a:fld id="{713AAE00-876F-4FCE-8DBE-4A4D3D8C310E}" type="datetime1">
              <a:rPr lang="en-US" smtClean="0">
                <a:solidFill>
                  <a:schemeClr val="bg1"/>
                </a:solidFill>
              </a:rPr>
              <a:pPr algn="r"/>
              <a:t>06/12/2019</a:t>
            </a:fld>
            <a:endParaRPr lang="en-US" dirty="0">
              <a:solidFill>
                <a:schemeClr val="bg1"/>
              </a:solidFill>
            </a:endParaRPr>
          </a:p>
        </p:txBody>
      </p:sp>
      <p:sp>
        <p:nvSpPr>
          <p:cNvPr id="5" name="Footer Placeholder 4"/>
          <p:cNvSpPr>
            <a:spLocks noGrp="1"/>
          </p:cNvSpPr>
          <p:nvPr>
            <p:ph type="ftr" sz="quarter" idx="3"/>
          </p:nvPr>
        </p:nvSpPr>
        <p:spPr>
          <a:xfrm rot="16200000">
            <a:off x="7162800" y="3832226"/>
            <a:ext cx="3200400" cy="365125"/>
          </a:xfrm>
          <a:prstGeom prst="rect">
            <a:avLst/>
          </a:prstGeom>
        </p:spPr>
        <p:txBody>
          <a:bodyPr vert="horz" rtlCol="0" anchor="ctr"/>
          <a:lstStyle>
            <a:lvl1pPr algn="l">
              <a:defRPr sz="1200">
                <a:solidFill>
                  <a:schemeClr val="bg1"/>
                </a:solidFill>
              </a:defRPr>
            </a:lvl1pPr>
            <a:extLst/>
          </a:lstStyle>
          <a:p>
            <a:pPr algn="l"/>
            <a:endParaRPr lang="en-US" dirty="0">
              <a:solidFill>
                <a:schemeClr val="bg1"/>
              </a:solidFill>
            </a:endParaRPr>
          </a:p>
        </p:txBody>
      </p:sp>
      <p:sp>
        <p:nvSpPr>
          <p:cNvPr id="6" name="Slide Number Placeholder 5"/>
          <p:cNvSpPr>
            <a:spLocks noGrp="1"/>
          </p:cNvSpPr>
          <p:nvPr>
            <p:ph type="sldNum" sz="quarter" idx="4"/>
          </p:nvPr>
        </p:nvSpPr>
        <p:spPr>
          <a:xfrm rot="5400000">
            <a:off x="8278813" y="5962650"/>
            <a:ext cx="968375" cy="365125"/>
          </a:xfrm>
          <a:prstGeom prst="rect">
            <a:avLst/>
          </a:prstGeom>
        </p:spPr>
        <p:txBody>
          <a:bodyPr vert="horz" rtlCol="0" anchor="ctr"/>
          <a:lstStyle>
            <a:lvl1pPr algn="r">
              <a:defRPr sz="1200">
                <a:solidFill>
                  <a:schemeClr val="bg1"/>
                </a:solidFill>
              </a:defRPr>
            </a:lvl1pPr>
            <a:extLst/>
          </a:lstStyle>
          <a:p>
            <a:fld id="{8A4431D5-1B33-458B-8AFD-CECCB0FA18CB}" type="slidenum">
              <a:rPr lang="en-US" smtClean="0">
                <a:solidFill>
                  <a:schemeClr val="bg1"/>
                </a:solidFill>
              </a:rPr>
              <a:pPr/>
              <a:t>‹#›</a:t>
            </a:fld>
            <a:endParaRPr lang="en-US" dirty="0">
              <a:solidFill>
                <a:schemeClr val="bg1"/>
              </a:solidFill>
            </a:endParaRPr>
          </a:p>
        </p:txBody>
      </p:sp>
      <p:sp>
        <p:nvSpPr>
          <p:cNvPr id="7" name="Rectangle 6"/>
          <p:cNvSpPr/>
          <p:nvPr/>
        </p:nvSpPr>
        <p:spPr>
          <a:xfrm>
            <a:off x="8895749" y="-733"/>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p:timing>
    <p:tnLst>
      <p:par>
        <p:cTn id="1" dur="indefinite" restart="never" nodeType="tmRoot"/>
      </p:par>
    </p:tnLst>
  </p:timing>
  <p:hf hdr="0" ftr="0"/>
  <p:txStyles>
    <p:titleStyle>
      <a:lvl1pPr algn="ctr" rtl="0" eaLnBrk="1" latinLnBrk="0" hangingPunct="1">
        <a:spcBef>
          <a:spcPct val="0"/>
        </a:spcBef>
        <a:buNone/>
        <a:defRPr sz="4400" kern="1200">
          <a:solidFill>
            <a:schemeClr val="tx2"/>
          </a:solidFill>
          <a:latin typeface="+mj-lt"/>
          <a:ea typeface="+mj-ea"/>
          <a:cs typeface="+mj-cs"/>
        </a:defRPr>
      </a:lvl1pPr>
      <a:extLst/>
    </p:titleStyle>
    <p:bodyStyle>
      <a:lvl1pPr marL="342900" indent="-342900" algn="l"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harat_shelke@rediff.com" TargetMode="Externa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2.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22.xml"/><Relationship Id="rId5" Type="http://schemas.openxmlformats.org/officeDocument/2006/relationships/image" Target="../media/image18.jpeg"/><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notesSlide" Target="../notesSlides/notesSlide16.xml"/><Relationship Id="rId1" Type="http://schemas.openxmlformats.org/officeDocument/2006/relationships/slideLayout" Target="../slideLayouts/slideLayout2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hyperlink" Target="http://www.cloudbus.org/cloudsim" TargetMode="External"/><Relationship Id="rId2" Type="http://schemas.openxmlformats.org/officeDocument/2006/relationships/notesSlide" Target="../notesSlides/notesSlide22.xml"/><Relationship Id="rId1" Type="http://schemas.openxmlformats.org/officeDocument/2006/relationships/slideLayout" Target="../slideLayouts/slideLayout22.xml"/><Relationship Id="rId5" Type="http://schemas.openxmlformats.org/officeDocument/2006/relationships/hyperlink" Target="http://en.wikipedia.org/cloud_computing" TargetMode="External"/><Relationship Id="rId4" Type="http://schemas.openxmlformats.org/officeDocument/2006/relationships/hyperlink" Target="http://www.joyant.com/"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1200" y="727463"/>
            <a:ext cx="6781800" cy="923330"/>
          </a:xfrm>
          <a:prstGeom prst="rect">
            <a:avLst/>
          </a:prstGeom>
          <a:noFill/>
        </p:spPr>
        <p:txBody>
          <a:bodyPr wrap="square" rtlCol="0">
            <a:spAutoFit/>
          </a:bodyPr>
          <a:lstStyle/>
          <a:p>
            <a:endParaRPr lang="en-US" dirty="0" smtClean="0"/>
          </a:p>
          <a:p>
            <a:pPr algn="ctr"/>
            <a:r>
              <a:rPr lang="en-US" dirty="0" smtClean="0"/>
              <a:t> </a:t>
            </a:r>
            <a:endParaRPr lang="en-US" dirty="0" smtClean="0"/>
          </a:p>
          <a:p>
            <a:pPr algn="ctr"/>
            <a:r>
              <a:rPr lang="en-US" b="1" dirty="0" smtClean="0"/>
              <a:t>Shri Chhatrapati </a:t>
            </a:r>
            <a:r>
              <a:rPr lang="en-US" b="1" dirty="0" err="1" smtClean="0"/>
              <a:t>Shivaji</a:t>
            </a:r>
            <a:r>
              <a:rPr lang="en-US" b="1" dirty="0" smtClean="0"/>
              <a:t> College, </a:t>
            </a:r>
            <a:r>
              <a:rPr lang="en-US" b="1" dirty="0" err="1" smtClean="0"/>
              <a:t>Omerga</a:t>
            </a:r>
            <a:endParaRPr lang="en-US" b="1" dirty="0"/>
          </a:p>
        </p:txBody>
      </p:sp>
      <p:sp>
        <p:nvSpPr>
          <p:cNvPr id="4" name="TextBox 3"/>
          <p:cNvSpPr txBox="1"/>
          <p:nvPr/>
        </p:nvSpPr>
        <p:spPr>
          <a:xfrm>
            <a:off x="1981200" y="1858243"/>
            <a:ext cx="6019800" cy="461665"/>
          </a:xfrm>
          <a:prstGeom prst="rect">
            <a:avLst/>
          </a:prstGeom>
          <a:noFill/>
        </p:spPr>
        <p:txBody>
          <a:bodyPr wrap="square" rtlCol="0">
            <a:spAutoFit/>
          </a:bodyPr>
          <a:lstStyle/>
          <a:p>
            <a:pPr algn="ctr"/>
            <a:r>
              <a:rPr lang="en-US" sz="2400" b="1" dirty="0" smtClean="0"/>
              <a:t>Dept. of Comp. Sci. &amp; I T</a:t>
            </a:r>
            <a:endParaRPr lang="en-US" sz="2400" b="1" dirty="0"/>
          </a:p>
        </p:txBody>
      </p:sp>
      <p:sp>
        <p:nvSpPr>
          <p:cNvPr id="7" name="TextBox 6"/>
          <p:cNvSpPr txBox="1"/>
          <p:nvPr/>
        </p:nvSpPr>
        <p:spPr>
          <a:xfrm>
            <a:off x="1981200" y="3276600"/>
            <a:ext cx="6477000" cy="1077218"/>
          </a:xfrm>
          <a:prstGeom prst="rect">
            <a:avLst/>
          </a:prstGeom>
          <a:noFill/>
        </p:spPr>
        <p:txBody>
          <a:bodyPr wrap="square" rtlCol="0">
            <a:spAutoFit/>
          </a:bodyPr>
          <a:lstStyle/>
          <a:p>
            <a:pPr algn="ctr"/>
            <a:r>
              <a:rPr lang="en-US" sz="2400" b="1" dirty="0" smtClean="0">
                <a:solidFill>
                  <a:srgbClr val="C00000"/>
                </a:solidFill>
              </a:rPr>
              <a:t> </a:t>
            </a:r>
            <a:r>
              <a:rPr lang="en-US" sz="3200" b="1" dirty="0" smtClean="0">
                <a:solidFill>
                  <a:srgbClr val="C00000"/>
                </a:solidFill>
              </a:rPr>
              <a:t>Cloud Computing Applications for </a:t>
            </a:r>
          </a:p>
          <a:p>
            <a:pPr algn="ctr"/>
            <a:r>
              <a:rPr lang="en-US" sz="3200" b="1" dirty="0" smtClean="0">
                <a:solidFill>
                  <a:srgbClr val="C00000"/>
                </a:solidFill>
              </a:rPr>
              <a:t>Rural Development</a:t>
            </a:r>
            <a:endParaRPr lang="en-US" sz="3200" b="1" dirty="0">
              <a:solidFill>
                <a:srgbClr val="C00000"/>
              </a:solidFill>
            </a:endParaRPr>
          </a:p>
        </p:txBody>
      </p:sp>
      <p:sp>
        <p:nvSpPr>
          <p:cNvPr id="9" name="TextBox 8"/>
          <p:cNvSpPr txBox="1"/>
          <p:nvPr/>
        </p:nvSpPr>
        <p:spPr>
          <a:xfrm>
            <a:off x="2057400" y="5029200"/>
            <a:ext cx="5867400" cy="2062103"/>
          </a:xfrm>
          <a:prstGeom prst="rect">
            <a:avLst/>
          </a:prstGeom>
          <a:noFill/>
        </p:spPr>
        <p:txBody>
          <a:bodyPr wrap="square" rtlCol="0">
            <a:spAutoFit/>
          </a:bodyPr>
          <a:lstStyle/>
          <a:p>
            <a:pPr algn="ctr"/>
            <a:r>
              <a:rPr lang="en-US" sz="2000" b="1" dirty="0" err="1" smtClean="0">
                <a:solidFill>
                  <a:schemeClr val="tx2">
                    <a:lumMod val="75000"/>
                  </a:schemeClr>
                </a:solidFill>
              </a:rPr>
              <a:t>Shelke</a:t>
            </a:r>
            <a:r>
              <a:rPr lang="en-US" sz="2000" b="1" dirty="0" smtClean="0">
                <a:solidFill>
                  <a:schemeClr val="tx2">
                    <a:lumMod val="75000"/>
                  </a:schemeClr>
                </a:solidFill>
              </a:rPr>
              <a:t> Bharat </a:t>
            </a:r>
            <a:r>
              <a:rPr lang="en-US" sz="2000" b="1" dirty="0" err="1" smtClean="0">
                <a:solidFill>
                  <a:schemeClr val="tx2">
                    <a:lumMod val="75000"/>
                  </a:schemeClr>
                </a:solidFill>
              </a:rPr>
              <a:t>Abhimanyu</a:t>
            </a:r>
            <a:endParaRPr lang="en-US" sz="2000" b="1" dirty="0" smtClean="0">
              <a:solidFill>
                <a:schemeClr val="tx2">
                  <a:lumMod val="75000"/>
                </a:schemeClr>
              </a:solidFill>
            </a:endParaRPr>
          </a:p>
          <a:p>
            <a:pPr algn="ctr"/>
            <a:r>
              <a:rPr lang="en-US" dirty="0" smtClean="0">
                <a:solidFill>
                  <a:schemeClr val="tx2">
                    <a:lumMod val="75000"/>
                  </a:schemeClr>
                </a:solidFill>
              </a:rPr>
              <a:t>Dept. of Computer Science</a:t>
            </a:r>
          </a:p>
          <a:p>
            <a:pPr algn="ctr"/>
            <a:r>
              <a:rPr lang="en-US" dirty="0" smtClean="0">
                <a:solidFill>
                  <a:schemeClr val="tx2">
                    <a:lumMod val="75000"/>
                  </a:schemeClr>
                </a:solidFill>
              </a:rPr>
              <a:t>S.C.S. College, </a:t>
            </a:r>
            <a:r>
              <a:rPr lang="en-US" dirty="0" err="1" smtClean="0">
                <a:solidFill>
                  <a:schemeClr val="tx2">
                    <a:lumMod val="75000"/>
                  </a:schemeClr>
                </a:solidFill>
              </a:rPr>
              <a:t>Omerga</a:t>
            </a:r>
            <a:r>
              <a:rPr lang="en-US" dirty="0" smtClean="0">
                <a:solidFill>
                  <a:schemeClr val="tx2">
                    <a:lumMod val="75000"/>
                  </a:schemeClr>
                </a:solidFill>
              </a:rPr>
              <a:t>, </a:t>
            </a:r>
          </a:p>
          <a:p>
            <a:pPr algn="ctr"/>
            <a:r>
              <a:rPr lang="en-US" dirty="0" smtClean="0">
                <a:solidFill>
                  <a:schemeClr val="tx2">
                    <a:lumMod val="75000"/>
                  </a:schemeClr>
                </a:solidFill>
              </a:rPr>
              <a:t>Dist. </a:t>
            </a:r>
            <a:r>
              <a:rPr lang="en-US" dirty="0" err="1" smtClean="0">
                <a:solidFill>
                  <a:schemeClr val="tx2">
                    <a:lumMod val="75000"/>
                  </a:schemeClr>
                </a:solidFill>
              </a:rPr>
              <a:t>Osmanabad</a:t>
            </a:r>
            <a:r>
              <a:rPr lang="en-US" dirty="0" smtClean="0">
                <a:solidFill>
                  <a:schemeClr val="tx2">
                    <a:lumMod val="75000"/>
                  </a:schemeClr>
                </a:solidFill>
              </a:rPr>
              <a:t> (Maharashtra)</a:t>
            </a:r>
          </a:p>
          <a:p>
            <a:pPr algn="ctr"/>
            <a:r>
              <a:rPr lang="en-US" dirty="0" smtClean="0"/>
              <a:t>E-mail – </a:t>
            </a:r>
            <a:r>
              <a:rPr lang="en-US" dirty="0" smtClean="0">
                <a:solidFill>
                  <a:srgbClr val="00B050"/>
                </a:solidFill>
                <a:hlinkClick r:id="rId2"/>
              </a:rPr>
              <a:t>bharat_shelke@rediff.com</a:t>
            </a:r>
            <a:endParaRPr lang="en-US" dirty="0" smtClean="0">
              <a:solidFill>
                <a:srgbClr val="00B050"/>
              </a:solidFill>
            </a:endParaRPr>
          </a:p>
          <a:p>
            <a:pPr algn="ctr"/>
            <a:r>
              <a:rPr lang="en-US" dirty="0" smtClean="0">
                <a:solidFill>
                  <a:srgbClr val="00B050"/>
                </a:solidFill>
              </a:rPr>
              <a:t>Cell +91 9975561687</a:t>
            </a:r>
          </a:p>
          <a:p>
            <a:pPr algn="ct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3200400"/>
            <a:ext cx="8305800" cy="3429000"/>
          </a:xfrm>
          <a:prstGeom prst="rect">
            <a:avLst/>
          </a:prstGeom>
        </p:spPr>
        <p:txBody>
          <a:bodyPr vert="horz" lIns="91440" tIns="45720" rIns="91440" bIns="45720" rtlCol="0">
            <a:noAutofit/>
          </a:bodyPr>
          <a:lstStyle/>
          <a:p>
            <a:pPr algn="just">
              <a:spcBef>
                <a:spcPts val="600"/>
              </a:spcBef>
              <a:spcAft>
                <a:spcPts val="600"/>
              </a:spcAft>
            </a:pPr>
            <a:endParaRPr lang="en-US" sz="2400" dirty="0" smtClean="0">
              <a:solidFill>
                <a:schemeClr val="tx2">
                  <a:lumMod val="75000"/>
                </a:schemeClr>
              </a:solidFill>
            </a:endParaRPr>
          </a:p>
          <a:p>
            <a:pPr marL="342900" indent="-342900" algn="just">
              <a:spcBef>
                <a:spcPct val="20000"/>
              </a:spcBef>
            </a:pPr>
            <a:endParaRPr lang="en-US" sz="2400" dirty="0" smtClean="0">
              <a:solidFill>
                <a:schemeClr val="tx1">
                  <a:lumMod val="95000"/>
                  <a:lumOff val="5000"/>
                </a:schemeClr>
              </a:solidFill>
            </a:endParaRPr>
          </a:p>
        </p:txBody>
      </p:sp>
      <p:sp>
        <p:nvSpPr>
          <p:cNvPr id="6" name="Date Placeholder 5"/>
          <p:cNvSpPr>
            <a:spLocks noGrp="1"/>
          </p:cNvSpPr>
          <p:nvPr>
            <p:ph type="dt" sz="half" idx="10"/>
          </p:nvPr>
        </p:nvSpPr>
        <p:spPr/>
        <p:txBody>
          <a:bodyPr/>
          <a:lstStyle/>
          <a:p>
            <a:fld id="{D4D34C97-029E-450F-8C37-331A2D3AF52F}" type="datetime1">
              <a:rPr lang="en-US" smtClean="0"/>
              <a:pPr/>
              <a:t>06/12/2019</a:t>
            </a:fld>
            <a:endParaRPr lang="en-US" dirty="0"/>
          </a:p>
        </p:txBody>
      </p:sp>
      <p:sp>
        <p:nvSpPr>
          <p:cNvPr id="7" name="Slide Number Placeholder 6"/>
          <p:cNvSpPr>
            <a:spLocks noGrp="1"/>
          </p:cNvSpPr>
          <p:nvPr>
            <p:ph type="sldNum" sz="quarter" idx="12"/>
          </p:nvPr>
        </p:nvSpPr>
        <p:spPr/>
        <p:txBody>
          <a:bodyPr/>
          <a:lstStyle/>
          <a:p>
            <a:fld id="{8A4431D5-1B33-458B-8AFD-CECCB0FA18CB}" type="slidenum">
              <a:rPr lang="en-US" smtClean="0"/>
              <a:pPr/>
              <a:t>10</a:t>
            </a:fld>
            <a:endParaRPr lang="en-US" dirty="0"/>
          </a:p>
        </p:txBody>
      </p:sp>
      <p:sp>
        <p:nvSpPr>
          <p:cNvPr id="9" name="Title 1"/>
          <p:cNvSpPr txBox="1">
            <a:spLocks/>
          </p:cNvSpPr>
          <p:nvPr/>
        </p:nvSpPr>
        <p:spPr>
          <a:xfrm>
            <a:off x="0" y="0"/>
            <a:ext cx="8610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40000" lnSpcReduction="20000"/>
          </a:bodyPr>
          <a:lstStyle/>
          <a:p>
            <a:pPr>
              <a:spcBef>
                <a:spcPct val="0"/>
              </a:spcBef>
              <a:defRPr/>
            </a:pPr>
            <a:endParaRPr lang="en-US" sz="2800" dirty="0" smtClean="0"/>
          </a:p>
          <a:p>
            <a:pPr>
              <a:spcBef>
                <a:spcPct val="0"/>
              </a:spcBef>
              <a:defRPr/>
            </a:pPr>
            <a:r>
              <a:rPr lang="en-US" sz="2800" spc="300" dirty="0" smtClean="0"/>
              <a:t>			</a:t>
            </a:r>
            <a:r>
              <a:rPr lang="en-US" sz="5900"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Cloud : Deployment Models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pic>
        <p:nvPicPr>
          <p:cNvPr id="11" name="Picture 10"/>
          <p:cNvPicPr/>
          <p:nvPr/>
        </p:nvPicPr>
        <p:blipFill>
          <a:blip r:embed="rId3">
            <a:grayscl/>
          </a:blip>
          <a:srcRect/>
          <a:stretch>
            <a:fillRect/>
          </a:stretch>
        </p:blipFill>
        <p:spPr bwMode="auto">
          <a:xfrm>
            <a:off x="2057400" y="685800"/>
            <a:ext cx="4038600" cy="2590800"/>
          </a:xfrm>
          <a:prstGeom prst="rect">
            <a:avLst/>
          </a:prstGeom>
          <a:ln>
            <a:noFill/>
          </a:ln>
          <a:effectLst>
            <a:outerShdw blurRad="292100" dist="139700" dir="2700000" algn="tl" rotWithShape="0">
              <a:srgbClr val="333333">
                <a:alpha val="65000"/>
              </a:srgbClr>
            </a:outerShdw>
          </a:effectLst>
        </p:spPr>
      </p:pic>
      <p:sp>
        <p:nvSpPr>
          <p:cNvPr id="13" name="TextBox 12"/>
          <p:cNvSpPr txBox="1"/>
          <p:nvPr/>
        </p:nvSpPr>
        <p:spPr>
          <a:xfrm>
            <a:off x="381000" y="3641735"/>
            <a:ext cx="7924800" cy="3216265"/>
          </a:xfrm>
          <a:prstGeom prst="rect">
            <a:avLst/>
          </a:prstGeom>
          <a:noFill/>
        </p:spPr>
        <p:txBody>
          <a:bodyPr wrap="square" rtlCol="0">
            <a:spAutoFit/>
          </a:bodyPr>
          <a:lstStyle/>
          <a:p>
            <a:pPr algn="just">
              <a:spcBef>
                <a:spcPts val="600"/>
              </a:spcBef>
            </a:pPr>
            <a:r>
              <a:rPr lang="en-US" sz="1600" b="1" dirty="0" smtClean="0">
                <a:solidFill>
                  <a:srgbClr val="C00000"/>
                </a:solidFill>
              </a:rPr>
              <a:t>1</a:t>
            </a:r>
            <a:r>
              <a:rPr lang="en-US" sz="2000" b="1" dirty="0" smtClean="0">
                <a:solidFill>
                  <a:srgbClr val="C00000"/>
                </a:solidFill>
              </a:rPr>
              <a:t>. Public Cloud: </a:t>
            </a:r>
            <a:r>
              <a:rPr lang="en-US" dirty="0" smtClean="0"/>
              <a:t>The cloud infrastructure applications, storage, and other resources are made available to the general public or large group of companies.</a:t>
            </a:r>
          </a:p>
          <a:p>
            <a:pPr algn="just">
              <a:spcBef>
                <a:spcPts val="600"/>
              </a:spcBef>
            </a:pPr>
            <a:r>
              <a:rPr lang="en-US" sz="2000" b="1" dirty="0" smtClean="0">
                <a:solidFill>
                  <a:srgbClr val="C00000"/>
                </a:solidFill>
              </a:rPr>
              <a:t>2. Private Cloud: </a:t>
            </a:r>
            <a:r>
              <a:rPr lang="en-US" dirty="0" smtClean="0"/>
              <a:t>The cloud infrastructure is operated for a single organization. It may be owned, managed and operated by the organization or a third party, and may exist on-premises.</a:t>
            </a:r>
          </a:p>
          <a:p>
            <a:pPr algn="just">
              <a:spcBef>
                <a:spcPts val="600"/>
              </a:spcBef>
            </a:pPr>
            <a:r>
              <a:rPr lang="en-US" sz="2000" b="1" dirty="0" smtClean="0">
                <a:solidFill>
                  <a:srgbClr val="C00000"/>
                </a:solidFill>
              </a:rPr>
              <a:t>3. Community Cloud: </a:t>
            </a:r>
            <a:r>
              <a:rPr lang="en-US" dirty="0" smtClean="0"/>
              <a:t>The cloud shares infrastructure for specific community with common concerns whether managed internally or by a third-party. </a:t>
            </a:r>
          </a:p>
          <a:p>
            <a:pPr algn="just">
              <a:spcBef>
                <a:spcPts val="600"/>
              </a:spcBef>
            </a:pPr>
            <a:r>
              <a:rPr lang="en-US" sz="2000" b="1" dirty="0" smtClean="0">
                <a:solidFill>
                  <a:srgbClr val="C00000"/>
                </a:solidFill>
              </a:rPr>
              <a:t>4. Hybrid Cloud: </a:t>
            </a:r>
            <a:r>
              <a:rPr lang="en-US" dirty="0" smtClean="0"/>
              <a:t>The cloud infrastructure is a composition of two or more clouds (private, community, or public).</a:t>
            </a:r>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762000"/>
            <a:ext cx="8305800" cy="3429000"/>
          </a:xfrm>
          <a:prstGeom prst="rect">
            <a:avLst/>
          </a:prstGeom>
        </p:spPr>
        <p:txBody>
          <a:bodyPr vert="horz" lIns="91440" tIns="45720" rIns="91440" bIns="45720" rtlCol="0">
            <a:noAutofit/>
          </a:bodyPr>
          <a:lstStyle/>
          <a:p>
            <a:pPr algn="just">
              <a:spcBef>
                <a:spcPts val="600"/>
              </a:spcBef>
              <a:spcAft>
                <a:spcPts val="600"/>
              </a:spcAft>
            </a:pPr>
            <a:endParaRPr lang="en-US" sz="2400" dirty="0" smtClean="0">
              <a:solidFill>
                <a:schemeClr val="tx2">
                  <a:lumMod val="75000"/>
                </a:schemeClr>
              </a:solidFill>
            </a:endParaRPr>
          </a:p>
          <a:p>
            <a:pPr marL="342900" indent="-342900" algn="just">
              <a:spcBef>
                <a:spcPct val="20000"/>
              </a:spcBef>
            </a:pPr>
            <a:endParaRPr lang="en-US" sz="2400" dirty="0" smtClean="0">
              <a:solidFill>
                <a:schemeClr val="tx1">
                  <a:lumMod val="95000"/>
                  <a:lumOff val="5000"/>
                </a:schemeClr>
              </a:solidFill>
            </a:endParaRPr>
          </a:p>
        </p:txBody>
      </p:sp>
      <p:sp>
        <p:nvSpPr>
          <p:cNvPr id="6" name="Date Placeholder 5"/>
          <p:cNvSpPr>
            <a:spLocks noGrp="1"/>
          </p:cNvSpPr>
          <p:nvPr>
            <p:ph type="dt" sz="half" idx="10"/>
          </p:nvPr>
        </p:nvSpPr>
        <p:spPr/>
        <p:txBody>
          <a:bodyPr/>
          <a:lstStyle/>
          <a:p>
            <a:fld id="{D4D34C97-029E-450F-8C37-331A2D3AF52F}" type="datetime1">
              <a:rPr lang="en-US" smtClean="0"/>
              <a:pPr/>
              <a:t>06/12/2019</a:t>
            </a:fld>
            <a:endParaRPr lang="en-US" dirty="0"/>
          </a:p>
        </p:txBody>
      </p:sp>
      <p:sp>
        <p:nvSpPr>
          <p:cNvPr id="7" name="Slide Number Placeholder 6"/>
          <p:cNvSpPr>
            <a:spLocks noGrp="1"/>
          </p:cNvSpPr>
          <p:nvPr>
            <p:ph type="sldNum" sz="quarter" idx="12"/>
          </p:nvPr>
        </p:nvSpPr>
        <p:spPr/>
        <p:txBody>
          <a:bodyPr/>
          <a:lstStyle/>
          <a:p>
            <a:fld id="{8A4431D5-1B33-458B-8AFD-CECCB0FA18CB}" type="slidenum">
              <a:rPr lang="en-US" smtClean="0"/>
              <a:pPr/>
              <a:t>11</a:t>
            </a:fld>
            <a:endParaRPr lang="en-US" dirty="0"/>
          </a:p>
        </p:txBody>
      </p:sp>
      <p:sp>
        <p:nvSpPr>
          <p:cNvPr id="9" name="Title 1"/>
          <p:cNvSpPr txBox="1">
            <a:spLocks/>
          </p:cNvSpPr>
          <p:nvPr/>
        </p:nvSpPr>
        <p:spPr>
          <a:xfrm>
            <a:off x="0" y="0"/>
            <a:ext cx="8610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40000" lnSpcReduction="20000"/>
          </a:bodyPr>
          <a:lstStyle/>
          <a:p>
            <a:pPr>
              <a:spcBef>
                <a:spcPct val="0"/>
              </a:spcBef>
              <a:defRPr/>
            </a:pPr>
            <a:endParaRPr lang="en-US" sz="2800" dirty="0" smtClean="0"/>
          </a:p>
          <a:p>
            <a:pPr>
              <a:spcBef>
                <a:spcPct val="0"/>
              </a:spcBef>
              <a:defRPr/>
            </a:pPr>
            <a:r>
              <a:rPr lang="en-US" sz="2800" dirty="0" smtClean="0"/>
              <a:t>			</a:t>
            </a:r>
            <a:r>
              <a:rPr lang="en-US" sz="5900"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Cloud : Service Models </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
        <p:nvSpPr>
          <p:cNvPr id="12" name="TextBox 11"/>
          <p:cNvSpPr txBox="1"/>
          <p:nvPr/>
        </p:nvSpPr>
        <p:spPr>
          <a:xfrm>
            <a:off x="228600" y="609600"/>
            <a:ext cx="4419600" cy="3000821"/>
          </a:xfrm>
          <a:prstGeom prst="rect">
            <a:avLst/>
          </a:prstGeom>
          <a:noFill/>
        </p:spPr>
        <p:txBody>
          <a:bodyPr wrap="square" rtlCol="0">
            <a:spAutoFit/>
          </a:bodyPr>
          <a:lstStyle/>
          <a:p>
            <a:pPr marL="457200" indent="-457200">
              <a:lnSpc>
                <a:spcPct val="150000"/>
              </a:lnSpc>
            </a:pPr>
            <a:r>
              <a:rPr lang="en-US" b="1" dirty="0" smtClean="0">
                <a:solidFill>
                  <a:srgbClr val="C00000"/>
                </a:solidFill>
              </a:rPr>
              <a:t>1. Software-as-a-Service (</a:t>
            </a:r>
            <a:r>
              <a:rPr lang="en-US" b="1" dirty="0" err="1" smtClean="0">
                <a:solidFill>
                  <a:srgbClr val="C00000"/>
                </a:solidFill>
              </a:rPr>
              <a:t>SaaS</a:t>
            </a:r>
            <a:r>
              <a:rPr lang="en-US" b="1" dirty="0" smtClean="0">
                <a:solidFill>
                  <a:srgbClr val="C00000"/>
                </a:solidFill>
              </a:rPr>
              <a:t>)</a:t>
            </a:r>
          </a:p>
          <a:p>
            <a:pPr marL="457200" indent="-457200" algn="just">
              <a:lnSpc>
                <a:spcPct val="150000"/>
              </a:lnSpc>
            </a:pPr>
            <a:r>
              <a:rPr lang="en-US" dirty="0" smtClean="0">
                <a:solidFill>
                  <a:srgbClr val="00B050"/>
                </a:solidFill>
              </a:rPr>
              <a:t>	</a:t>
            </a:r>
            <a:r>
              <a:rPr lang="en-US" dirty="0" err="1" smtClean="0">
                <a:solidFill>
                  <a:srgbClr val="00B050"/>
                </a:solidFill>
              </a:rPr>
              <a:t>SaaS</a:t>
            </a:r>
            <a:r>
              <a:rPr lang="en-US" dirty="0" smtClean="0">
                <a:solidFill>
                  <a:srgbClr val="00B050"/>
                </a:solidFill>
              </a:rPr>
              <a:t> provides the users a complete application of the user interface to the application itself</a:t>
            </a:r>
            <a:r>
              <a:rPr lang="en-US" dirty="0" smtClean="0"/>
              <a:t>.</a:t>
            </a:r>
          </a:p>
          <a:p>
            <a:pPr marL="457200" indent="-457200">
              <a:lnSpc>
                <a:spcPct val="150000"/>
              </a:lnSpc>
            </a:pPr>
            <a:r>
              <a:rPr lang="en-US" dirty="0" smtClean="0"/>
              <a:t>	Applications are useful to end users. </a:t>
            </a:r>
          </a:p>
          <a:p>
            <a:pPr marL="457200" indent="-457200">
              <a:lnSpc>
                <a:spcPct val="150000"/>
              </a:lnSpc>
            </a:pPr>
            <a:r>
              <a:rPr lang="en-US" b="1" dirty="0" smtClean="0">
                <a:solidFill>
                  <a:srgbClr val="C00000"/>
                </a:solidFill>
              </a:rPr>
              <a:t>2. </a:t>
            </a:r>
            <a:r>
              <a:rPr lang="en-US" b="1" dirty="0" err="1" smtClean="0">
                <a:solidFill>
                  <a:srgbClr val="C00000"/>
                </a:solidFill>
              </a:rPr>
              <a:t>Platfarm</a:t>
            </a:r>
            <a:r>
              <a:rPr lang="en-US" b="1" dirty="0" smtClean="0">
                <a:solidFill>
                  <a:srgbClr val="C00000"/>
                </a:solidFill>
              </a:rPr>
              <a:t>-as-a-Service (</a:t>
            </a:r>
            <a:r>
              <a:rPr lang="en-US" b="1" dirty="0" err="1" smtClean="0">
                <a:solidFill>
                  <a:srgbClr val="C00000"/>
                </a:solidFill>
              </a:rPr>
              <a:t>PaaS</a:t>
            </a:r>
            <a:r>
              <a:rPr lang="en-US" b="1" dirty="0" smtClean="0">
                <a:solidFill>
                  <a:srgbClr val="C00000"/>
                </a:solidFill>
              </a:rPr>
              <a:t>) </a:t>
            </a:r>
            <a:br>
              <a:rPr lang="en-US" b="1" dirty="0" smtClean="0">
                <a:solidFill>
                  <a:srgbClr val="C00000"/>
                </a:solidFill>
              </a:rPr>
            </a:br>
            <a:r>
              <a:rPr lang="en-US" dirty="0" smtClean="0"/>
              <a:t>It delivers a computing platform as a</a:t>
            </a:r>
            <a:endParaRPr lang="en-US" b="1" dirty="0" smtClean="0"/>
          </a:p>
        </p:txBody>
      </p:sp>
      <p:pic>
        <p:nvPicPr>
          <p:cNvPr id="13" name="Picture 12" descr="cloud_stack.gif"/>
          <p:cNvPicPr/>
          <p:nvPr/>
        </p:nvPicPr>
        <p:blipFill>
          <a:blip r:embed="rId3"/>
          <a:srcRect t="12257" b="11107"/>
          <a:stretch>
            <a:fillRect/>
          </a:stretch>
        </p:blipFill>
        <p:spPr bwMode="auto">
          <a:xfrm>
            <a:off x="4495800" y="609600"/>
            <a:ext cx="4038600" cy="3124200"/>
          </a:xfrm>
          <a:prstGeom prst="rect">
            <a:avLst/>
          </a:prstGeom>
          <a:ln>
            <a:noFill/>
          </a:ln>
          <a:effectLst>
            <a:softEdge rad="112500"/>
          </a:effectLst>
        </p:spPr>
      </p:pic>
      <p:sp>
        <p:nvSpPr>
          <p:cNvPr id="11" name="TextBox 10"/>
          <p:cNvSpPr txBox="1"/>
          <p:nvPr/>
        </p:nvSpPr>
        <p:spPr>
          <a:xfrm>
            <a:off x="381000" y="3733800"/>
            <a:ext cx="8153400" cy="3416320"/>
          </a:xfrm>
          <a:prstGeom prst="rect">
            <a:avLst/>
          </a:prstGeom>
          <a:noFill/>
        </p:spPr>
        <p:txBody>
          <a:bodyPr wrap="square" rtlCol="0">
            <a:spAutoFit/>
          </a:bodyPr>
          <a:lstStyle/>
          <a:p>
            <a:pPr marL="457200" indent="-457200">
              <a:lnSpc>
                <a:spcPct val="150000"/>
              </a:lnSpc>
            </a:pPr>
            <a:r>
              <a:rPr lang="en-US" dirty="0" smtClean="0"/>
              <a:t>	service where </a:t>
            </a:r>
            <a:r>
              <a:rPr lang="en-US" dirty="0" smtClean="0">
                <a:solidFill>
                  <a:srgbClr val="00B050"/>
                </a:solidFill>
              </a:rPr>
              <a:t>the developers can develop their own applications using web based tools  </a:t>
            </a:r>
            <a:r>
              <a:rPr lang="en-US" dirty="0" smtClean="0"/>
              <a:t>and run them on systems software and hardware provided by another company.</a:t>
            </a:r>
          </a:p>
          <a:p>
            <a:pPr>
              <a:lnSpc>
                <a:spcPct val="150000"/>
              </a:lnSpc>
            </a:pPr>
            <a:r>
              <a:rPr lang="en-US" b="1" dirty="0" smtClean="0">
                <a:solidFill>
                  <a:srgbClr val="C00000"/>
                </a:solidFill>
              </a:rPr>
              <a:t>3. Infrastructure-as-a-Service (</a:t>
            </a:r>
            <a:r>
              <a:rPr lang="en-US" b="1" dirty="0" err="1" smtClean="0">
                <a:solidFill>
                  <a:srgbClr val="C00000"/>
                </a:solidFill>
              </a:rPr>
              <a:t>IaaS</a:t>
            </a:r>
            <a:r>
              <a:rPr lang="en-US" b="1" dirty="0" smtClean="0">
                <a:solidFill>
                  <a:srgbClr val="C00000"/>
                </a:solidFill>
              </a:rPr>
              <a:t>)</a:t>
            </a:r>
          </a:p>
          <a:p>
            <a:pPr>
              <a:lnSpc>
                <a:spcPct val="150000"/>
              </a:lnSpc>
            </a:pPr>
            <a:r>
              <a:rPr lang="en-US" dirty="0" smtClean="0"/>
              <a:t>It is a model of software deployment where an application is hosted as a service provided to customers across the Internet.</a:t>
            </a:r>
          </a:p>
          <a:p>
            <a:pPr>
              <a:lnSpc>
                <a:spcPct val="150000"/>
              </a:lnSpc>
            </a:pPr>
            <a:r>
              <a:rPr lang="en-US" sz="2400" b="1" dirty="0" smtClean="0"/>
              <a:t> </a:t>
            </a:r>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762000"/>
            <a:ext cx="8305800" cy="3429000"/>
          </a:xfrm>
          <a:prstGeom prst="rect">
            <a:avLst/>
          </a:prstGeom>
        </p:spPr>
        <p:txBody>
          <a:bodyPr vert="horz" lIns="91440" tIns="45720" rIns="91440" bIns="45720" rtlCol="0">
            <a:noAutofit/>
          </a:bodyPr>
          <a:lstStyle/>
          <a:p>
            <a:pPr algn="just">
              <a:spcBef>
                <a:spcPts val="600"/>
              </a:spcBef>
              <a:spcAft>
                <a:spcPts val="600"/>
              </a:spcAft>
            </a:pPr>
            <a:endParaRPr lang="en-US" sz="2400" dirty="0" smtClean="0">
              <a:solidFill>
                <a:schemeClr val="tx2">
                  <a:lumMod val="75000"/>
                </a:schemeClr>
              </a:solidFill>
            </a:endParaRPr>
          </a:p>
          <a:p>
            <a:pPr marL="342900" indent="-342900" algn="just">
              <a:spcBef>
                <a:spcPct val="20000"/>
              </a:spcBef>
            </a:pPr>
            <a:endParaRPr lang="en-US" sz="2400" dirty="0" smtClean="0">
              <a:solidFill>
                <a:schemeClr val="tx1">
                  <a:lumMod val="95000"/>
                  <a:lumOff val="5000"/>
                </a:schemeClr>
              </a:solidFill>
            </a:endParaRPr>
          </a:p>
        </p:txBody>
      </p:sp>
      <p:sp>
        <p:nvSpPr>
          <p:cNvPr id="6" name="Date Placeholder 5"/>
          <p:cNvSpPr>
            <a:spLocks noGrp="1"/>
          </p:cNvSpPr>
          <p:nvPr>
            <p:ph type="dt" sz="half" idx="10"/>
          </p:nvPr>
        </p:nvSpPr>
        <p:spPr/>
        <p:txBody>
          <a:bodyPr/>
          <a:lstStyle/>
          <a:p>
            <a:fld id="{D4D34C97-029E-450F-8C37-331A2D3AF52F}" type="datetime1">
              <a:rPr lang="en-US" smtClean="0"/>
              <a:pPr/>
              <a:t>06/12/2019</a:t>
            </a:fld>
            <a:endParaRPr lang="en-US" dirty="0"/>
          </a:p>
        </p:txBody>
      </p:sp>
      <p:sp>
        <p:nvSpPr>
          <p:cNvPr id="7" name="Slide Number Placeholder 6"/>
          <p:cNvSpPr>
            <a:spLocks noGrp="1"/>
          </p:cNvSpPr>
          <p:nvPr>
            <p:ph type="sldNum" sz="quarter" idx="12"/>
          </p:nvPr>
        </p:nvSpPr>
        <p:spPr/>
        <p:txBody>
          <a:bodyPr/>
          <a:lstStyle/>
          <a:p>
            <a:fld id="{8A4431D5-1B33-458B-8AFD-CECCB0FA18CB}" type="slidenum">
              <a:rPr lang="en-US" smtClean="0"/>
              <a:pPr/>
              <a:t>12</a:t>
            </a:fld>
            <a:endParaRPr lang="en-US" dirty="0"/>
          </a:p>
        </p:txBody>
      </p:sp>
      <p:sp>
        <p:nvSpPr>
          <p:cNvPr id="9" name="Title 1"/>
          <p:cNvSpPr txBox="1">
            <a:spLocks/>
          </p:cNvSpPr>
          <p:nvPr/>
        </p:nvSpPr>
        <p:spPr>
          <a:xfrm>
            <a:off x="381000" y="0"/>
            <a:ext cx="8229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spcBef>
                <a:spcPct val="0"/>
              </a:spcBef>
              <a:defRPr/>
            </a:pPr>
            <a:r>
              <a:rPr lang="en-US" sz="7400"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Applications of Cloud Computing for Rural Development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
        <p:nvSpPr>
          <p:cNvPr id="8" name="TextBox 7"/>
          <p:cNvSpPr txBox="1"/>
          <p:nvPr/>
        </p:nvSpPr>
        <p:spPr>
          <a:xfrm>
            <a:off x="0" y="609600"/>
            <a:ext cx="8534400" cy="7540526"/>
          </a:xfrm>
          <a:prstGeom prst="rect">
            <a:avLst/>
          </a:prstGeom>
          <a:noFill/>
        </p:spPr>
        <p:txBody>
          <a:bodyPr wrap="square" rtlCol="0">
            <a:spAutoFit/>
          </a:bodyPr>
          <a:lstStyle/>
          <a:p>
            <a:pPr marL="342900" lvl="0" indent="-342900">
              <a:buAutoNum type="arabicPeriod"/>
            </a:pPr>
            <a:r>
              <a:rPr lang="en-US" b="1" dirty="0" smtClean="0">
                <a:solidFill>
                  <a:srgbClr val="C00000"/>
                </a:solidFill>
              </a:rPr>
              <a:t>Education:</a:t>
            </a:r>
          </a:p>
          <a:p>
            <a:pPr marL="342900" lvl="0" indent="-342900" algn="just">
              <a:spcBef>
                <a:spcPts val="600"/>
              </a:spcBef>
              <a:spcAft>
                <a:spcPts val="600"/>
              </a:spcAft>
            </a:pPr>
            <a:r>
              <a:rPr lang="en-US" dirty="0" smtClean="0"/>
              <a:t>	</a:t>
            </a:r>
            <a:r>
              <a:rPr lang="en-US" sz="1600" dirty="0" smtClean="0"/>
              <a:t>Rural education facing problems like </a:t>
            </a:r>
            <a:r>
              <a:rPr lang="en-US" sz="1600" i="1" dirty="0" smtClean="0"/>
              <a:t>lack of qualified teachers</a:t>
            </a:r>
            <a:r>
              <a:rPr lang="en-US" sz="1600" dirty="0" smtClean="0"/>
              <a:t>, </a:t>
            </a:r>
            <a:r>
              <a:rPr lang="en-US" sz="1600" i="1" dirty="0" smtClean="0"/>
              <a:t>lack of IT institutes with proper infrastructure</a:t>
            </a:r>
            <a:r>
              <a:rPr lang="en-US" sz="1600" dirty="0" smtClean="0"/>
              <a:t> </a:t>
            </a:r>
            <a:r>
              <a:rPr lang="en-US" sz="1600" i="1" dirty="0" smtClean="0"/>
              <a:t>and teaching facilities</a:t>
            </a:r>
            <a:r>
              <a:rPr lang="en-US" sz="1600" dirty="0" smtClean="0"/>
              <a:t>, lack of involvement and control of educational matters and difficulties of students in higher education.</a:t>
            </a:r>
          </a:p>
          <a:p>
            <a:pPr marL="342900" lvl="0" indent="-342900" algn="just">
              <a:spcBef>
                <a:spcPts val="600"/>
              </a:spcBef>
              <a:spcAft>
                <a:spcPts val="600"/>
              </a:spcAft>
            </a:pPr>
            <a:r>
              <a:rPr lang="en-US" sz="1600" dirty="0" smtClean="0"/>
              <a:t>	Lack of IT study institutes in rural areas because of the huge amount of money spent on buying software licenses, setting up proper infrastructure is required for computation, storage etc.</a:t>
            </a:r>
          </a:p>
          <a:p>
            <a:pPr marL="342900" lvl="0" indent="-342900" algn="just">
              <a:spcBef>
                <a:spcPts val="600"/>
              </a:spcBef>
              <a:spcAft>
                <a:spcPts val="600"/>
              </a:spcAft>
            </a:pPr>
            <a:r>
              <a:rPr lang="en-US" sz="1600" dirty="0" smtClean="0"/>
              <a:t>	</a:t>
            </a:r>
            <a:r>
              <a:rPr lang="en-US" sz="1600" dirty="0" smtClean="0">
                <a:solidFill>
                  <a:srgbClr val="00B050"/>
                </a:solidFill>
              </a:rPr>
              <a:t>The three fundamental services offered by cloud computing i.e. </a:t>
            </a:r>
            <a:r>
              <a:rPr lang="en-US" sz="1600" b="1" dirty="0" err="1" smtClean="0">
                <a:solidFill>
                  <a:srgbClr val="00B050"/>
                </a:solidFill>
              </a:rPr>
              <a:t>IaaS</a:t>
            </a:r>
            <a:r>
              <a:rPr lang="en-US" sz="1600" b="1" dirty="0" smtClean="0">
                <a:solidFill>
                  <a:srgbClr val="00B050"/>
                </a:solidFill>
              </a:rPr>
              <a:t>, </a:t>
            </a:r>
            <a:r>
              <a:rPr lang="en-US" sz="1600" b="1" dirty="0" err="1" smtClean="0">
                <a:solidFill>
                  <a:srgbClr val="00B050"/>
                </a:solidFill>
              </a:rPr>
              <a:t>PaaS</a:t>
            </a:r>
            <a:r>
              <a:rPr lang="en-US" sz="1600" b="1" dirty="0" smtClean="0">
                <a:solidFill>
                  <a:srgbClr val="00B050"/>
                </a:solidFill>
              </a:rPr>
              <a:t> and </a:t>
            </a:r>
            <a:r>
              <a:rPr lang="en-US" sz="1600" b="1" dirty="0" err="1" smtClean="0">
                <a:solidFill>
                  <a:srgbClr val="00B050"/>
                </a:solidFill>
              </a:rPr>
              <a:t>SaaS</a:t>
            </a:r>
            <a:r>
              <a:rPr lang="en-US" sz="1600" b="1" dirty="0" smtClean="0">
                <a:solidFill>
                  <a:srgbClr val="00B050"/>
                </a:solidFill>
              </a:rPr>
              <a:t> </a:t>
            </a:r>
            <a:r>
              <a:rPr lang="en-US" sz="1600" dirty="0" smtClean="0">
                <a:solidFill>
                  <a:srgbClr val="00B050"/>
                </a:solidFill>
              </a:rPr>
              <a:t>will reduce the total expenses on setting up an IT institute by vast amount because</a:t>
            </a:r>
          </a:p>
          <a:p>
            <a:pPr marL="342900" lvl="0" indent="-342900" algn="just">
              <a:spcBef>
                <a:spcPts val="600"/>
              </a:spcBef>
              <a:spcAft>
                <a:spcPts val="600"/>
              </a:spcAft>
            </a:pPr>
            <a:r>
              <a:rPr lang="en-US" sz="1600" dirty="0" smtClean="0"/>
              <a:t>•	</a:t>
            </a:r>
            <a:r>
              <a:rPr lang="en-US" sz="1600" i="1" dirty="0" smtClean="0">
                <a:solidFill>
                  <a:srgbClr val="C00000"/>
                </a:solidFill>
              </a:rPr>
              <a:t>There is no need to buy expensive software licenses .</a:t>
            </a:r>
          </a:p>
          <a:p>
            <a:pPr marL="342900" lvl="0" indent="-342900" algn="just">
              <a:spcBef>
                <a:spcPts val="600"/>
              </a:spcBef>
              <a:spcAft>
                <a:spcPts val="600"/>
              </a:spcAft>
              <a:buFont typeface="Arial" pitchFamily="34" charset="0"/>
              <a:buChar char="•"/>
            </a:pPr>
            <a:r>
              <a:rPr lang="en-US" sz="1600" i="1" dirty="0" smtClean="0">
                <a:solidFill>
                  <a:srgbClr val="C00000"/>
                </a:solidFill>
              </a:rPr>
              <a:t>There is no need to setup expensive infrastructure.</a:t>
            </a:r>
          </a:p>
          <a:p>
            <a:pPr marL="342900" indent="-342900" algn="just">
              <a:spcBef>
                <a:spcPts val="600"/>
              </a:spcBef>
              <a:spcAft>
                <a:spcPts val="600"/>
              </a:spcAft>
              <a:buFont typeface="Arial" pitchFamily="34" charset="0"/>
              <a:buChar char="•"/>
            </a:pPr>
            <a:r>
              <a:rPr lang="en-US" sz="1600" i="1" dirty="0" smtClean="0">
                <a:solidFill>
                  <a:srgbClr val="C00000"/>
                </a:solidFill>
              </a:rPr>
              <a:t>There is no cost for maintenance of infrastructure - mainly software and hardware.</a:t>
            </a:r>
          </a:p>
          <a:p>
            <a:pPr marL="342900" indent="-342900" algn="just">
              <a:spcBef>
                <a:spcPts val="600"/>
              </a:spcBef>
              <a:spcAft>
                <a:spcPts val="600"/>
              </a:spcAft>
              <a:buFont typeface="Arial" pitchFamily="34" charset="0"/>
              <a:buChar char="•"/>
            </a:pPr>
            <a:r>
              <a:rPr lang="en-US" sz="1600" i="1" dirty="0" smtClean="0">
                <a:solidFill>
                  <a:srgbClr val="C00000"/>
                </a:solidFill>
              </a:rPr>
              <a:t>To get benefitted by cloud computing model a Web based education system can be developed and deployed on the Cloud. </a:t>
            </a:r>
          </a:p>
          <a:p>
            <a:pPr marL="342900" indent="-342900" algn="just">
              <a:spcBef>
                <a:spcPts val="600"/>
              </a:spcBef>
              <a:spcAft>
                <a:spcPts val="600"/>
              </a:spcAft>
              <a:buFont typeface="Arial" pitchFamily="34" charset="0"/>
              <a:buChar char="•"/>
            </a:pPr>
            <a:r>
              <a:rPr lang="en-US" sz="1600" i="1" dirty="0" smtClean="0">
                <a:solidFill>
                  <a:srgbClr val="C00000"/>
                </a:solidFill>
              </a:rPr>
              <a:t>On Cloud free education material </a:t>
            </a:r>
            <a:r>
              <a:rPr lang="en-US" sz="1600" i="1" dirty="0" smtClean="0"/>
              <a:t>(video lectures, </a:t>
            </a:r>
            <a:r>
              <a:rPr lang="en-US" sz="1600" i="1" dirty="0" err="1" smtClean="0"/>
              <a:t>powerpoint</a:t>
            </a:r>
            <a:r>
              <a:rPr lang="en-US" sz="1600" i="1" dirty="0" smtClean="0"/>
              <a:t> slides, eBooks, 3D diagrams and animations.</a:t>
            </a:r>
          </a:p>
          <a:p>
            <a:pPr marL="342900" indent="-342900" algn="just">
              <a:spcBef>
                <a:spcPts val="600"/>
              </a:spcBef>
              <a:spcAft>
                <a:spcPts val="600"/>
              </a:spcAft>
            </a:pPr>
            <a:r>
              <a:rPr lang="en-US" sz="1600" dirty="0" smtClean="0"/>
              <a:t>	</a:t>
            </a:r>
            <a:r>
              <a:rPr lang="en-US" sz="1600" u="sng" dirty="0" smtClean="0"/>
              <a:t>Students would be able to access the web based education system </a:t>
            </a:r>
            <a:r>
              <a:rPr lang="en-US" sz="1600" dirty="0" smtClean="0"/>
              <a:t>without purchasing any licensed software, can share knowledge by communicating between schools handling the same curriculum</a:t>
            </a:r>
          </a:p>
          <a:p>
            <a:pPr marL="342900" indent="-342900" algn="just">
              <a:spcBef>
                <a:spcPts val="600"/>
              </a:spcBef>
              <a:spcAft>
                <a:spcPts val="600"/>
              </a:spcAft>
            </a:pPr>
            <a:endParaRPr lang="en-US" sz="1600" b="1" dirty="0" smtClean="0"/>
          </a:p>
          <a:p>
            <a:pPr marL="342900" lvl="0" indent="-342900" algn="just">
              <a:spcBef>
                <a:spcPts val="600"/>
              </a:spcBef>
              <a:spcAft>
                <a:spcPts val="600"/>
              </a:spcAft>
            </a:pPr>
            <a:endParaRPr lang="en-US" sz="1600" dirty="0" smtClean="0"/>
          </a:p>
          <a:p>
            <a:pPr marL="342900" lvl="0" indent="-342900" algn="just">
              <a:spcBef>
                <a:spcPts val="600"/>
              </a:spcBef>
              <a:spcAft>
                <a:spcPts val="600"/>
              </a:spcAft>
            </a:pPr>
            <a:r>
              <a:rPr lang="en-US" sz="1600" dirty="0" smtClean="0"/>
              <a:t>	</a:t>
            </a:r>
          </a:p>
          <a:p>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762000"/>
            <a:ext cx="8305800" cy="3429000"/>
          </a:xfrm>
          <a:prstGeom prst="rect">
            <a:avLst/>
          </a:prstGeom>
        </p:spPr>
        <p:txBody>
          <a:bodyPr vert="horz" lIns="91440" tIns="45720" rIns="91440" bIns="45720" rtlCol="0">
            <a:noAutofit/>
          </a:bodyPr>
          <a:lstStyle/>
          <a:p>
            <a:pPr algn="just">
              <a:spcBef>
                <a:spcPts val="600"/>
              </a:spcBef>
              <a:spcAft>
                <a:spcPts val="600"/>
              </a:spcAft>
            </a:pPr>
            <a:endParaRPr lang="en-US" sz="2400" dirty="0" smtClean="0">
              <a:solidFill>
                <a:schemeClr val="tx2">
                  <a:lumMod val="75000"/>
                </a:schemeClr>
              </a:solidFill>
            </a:endParaRPr>
          </a:p>
          <a:p>
            <a:pPr marL="342900" indent="-342900" algn="just">
              <a:spcBef>
                <a:spcPct val="20000"/>
              </a:spcBef>
            </a:pPr>
            <a:endParaRPr lang="en-US" sz="2400" dirty="0" smtClean="0">
              <a:solidFill>
                <a:schemeClr val="tx1">
                  <a:lumMod val="95000"/>
                  <a:lumOff val="5000"/>
                </a:schemeClr>
              </a:solidFill>
            </a:endParaRPr>
          </a:p>
        </p:txBody>
      </p:sp>
      <p:sp>
        <p:nvSpPr>
          <p:cNvPr id="6" name="Date Placeholder 5"/>
          <p:cNvSpPr>
            <a:spLocks noGrp="1"/>
          </p:cNvSpPr>
          <p:nvPr>
            <p:ph type="dt" sz="half" idx="10"/>
          </p:nvPr>
        </p:nvSpPr>
        <p:spPr/>
        <p:txBody>
          <a:bodyPr/>
          <a:lstStyle/>
          <a:p>
            <a:fld id="{D4D34C97-029E-450F-8C37-331A2D3AF52F}" type="datetime1">
              <a:rPr lang="en-US" smtClean="0"/>
              <a:pPr/>
              <a:t>06/12/2019</a:t>
            </a:fld>
            <a:endParaRPr lang="en-US" dirty="0"/>
          </a:p>
        </p:txBody>
      </p:sp>
      <p:sp>
        <p:nvSpPr>
          <p:cNvPr id="7" name="Slide Number Placeholder 6"/>
          <p:cNvSpPr>
            <a:spLocks noGrp="1"/>
          </p:cNvSpPr>
          <p:nvPr>
            <p:ph type="sldNum" sz="quarter" idx="12"/>
          </p:nvPr>
        </p:nvSpPr>
        <p:spPr/>
        <p:txBody>
          <a:bodyPr/>
          <a:lstStyle/>
          <a:p>
            <a:fld id="{8A4431D5-1B33-458B-8AFD-CECCB0FA18CB}" type="slidenum">
              <a:rPr lang="en-US" smtClean="0"/>
              <a:pPr/>
              <a:t>13</a:t>
            </a:fld>
            <a:endParaRPr lang="en-US" dirty="0"/>
          </a:p>
        </p:txBody>
      </p:sp>
      <p:sp>
        <p:nvSpPr>
          <p:cNvPr id="8" name="TextBox 7"/>
          <p:cNvSpPr txBox="1"/>
          <p:nvPr/>
        </p:nvSpPr>
        <p:spPr>
          <a:xfrm>
            <a:off x="0" y="609601"/>
            <a:ext cx="1600200" cy="369332"/>
          </a:xfrm>
          <a:prstGeom prst="rect">
            <a:avLst/>
          </a:prstGeom>
          <a:noFill/>
        </p:spPr>
        <p:txBody>
          <a:bodyPr wrap="square" rtlCol="0">
            <a:spAutoFit/>
          </a:bodyPr>
          <a:lstStyle/>
          <a:p>
            <a:pPr marL="342900" lvl="0" indent="-342900">
              <a:buAutoNum type="arabicPeriod"/>
            </a:pPr>
            <a:r>
              <a:rPr lang="en-US" b="1" dirty="0" smtClean="0">
                <a:solidFill>
                  <a:srgbClr val="C00000"/>
                </a:solidFill>
              </a:rPr>
              <a:t>Education</a:t>
            </a:r>
            <a:r>
              <a:rPr lang="en-US" b="1" dirty="0" smtClean="0"/>
              <a:t>:</a:t>
            </a:r>
            <a:endParaRPr lang="en-US" dirty="0"/>
          </a:p>
        </p:txBody>
      </p:sp>
      <p:pic>
        <p:nvPicPr>
          <p:cNvPr id="10" name="Picture 4" descr="Rajeswari with village women"/>
          <p:cNvPicPr>
            <a:picLocks noChangeAspect="1" noChangeArrowheads="1"/>
          </p:cNvPicPr>
          <p:nvPr/>
        </p:nvPicPr>
        <p:blipFill>
          <a:blip r:embed="rId3"/>
          <a:srcRect/>
          <a:stretch>
            <a:fillRect/>
          </a:stretch>
        </p:blipFill>
        <p:spPr bwMode="auto">
          <a:xfrm>
            <a:off x="152400" y="990601"/>
            <a:ext cx="3276600" cy="2586790"/>
          </a:xfrm>
          <a:prstGeom prst="rect">
            <a:avLst/>
          </a:prstGeom>
          <a:ln>
            <a:noFill/>
          </a:ln>
          <a:effectLst>
            <a:softEdge rad="112500"/>
          </a:effectLst>
        </p:spPr>
      </p:pic>
      <p:pic>
        <p:nvPicPr>
          <p:cNvPr id="11" name="Picture 2" descr="C:\Documents and Settings\All Users\Documents\My Pictures\Sample Pictures\Broadband-Rural-India.jpg"/>
          <p:cNvPicPr>
            <a:picLocks noChangeAspect="1" noChangeArrowheads="1"/>
          </p:cNvPicPr>
          <p:nvPr/>
        </p:nvPicPr>
        <p:blipFill>
          <a:blip r:embed="rId4"/>
          <a:srcRect/>
          <a:stretch>
            <a:fillRect/>
          </a:stretch>
        </p:blipFill>
        <p:spPr bwMode="auto">
          <a:xfrm>
            <a:off x="3810000" y="533400"/>
            <a:ext cx="4876800" cy="6096000"/>
          </a:xfrm>
          <a:prstGeom prst="rect">
            <a:avLst/>
          </a:prstGeom>
          <a:ln>
            <a:noFill/>
          </a:ln>
          <a:effectLst>
            <a:softEdge rad="112500"/>
          </a:effectLst>
        </p:spPr>
      </p:pic>
      <p:pic>
        <p:nvPicPr>
          <p:cNvPr id="12" name="Picture 3" descr="C:\Documents and Settings\All Users\Documents\My Pictures\Sample Pictures\maharashtra-farmers-computers.jpg"/>
          <p:cNvPicPr>
            <a:picLocks noChangeAspect="1" noChangeArrowheads="1"/>
          </p:cNvPicPr>
          <p:nvPr/>
        </p:nvPicPr>
        <p:blipFill>
          <a:blip r:embed="rId5"/>
          <a:srcRect/>
          <a:stretch>
            <a:fillRect/>
          </a:stretch>
        </p:blipFill>
        <p:spPr bwMode="auto">
          <a:xfrm>
            <a:off x="3794080" y="568476"/>
            <a:ext cx="4876800" cy="6289524"/>
          </a:xfrm>
          <a:prstGeom prst="rect">
            <a:avLst/>
          </a:prstGeom>
          <a:ln>
            <a:noFill/>
          </a:ln>
          <a:effectLst>
            <a:softEdge rad="112500"/>
          </a:effectLst>
        </p:spPr>
      </p:pic>
      <p:pic>
        <p:nvPicPr>
          <p:cNvPr id="1026" name="Picture 2" descr="D:\ShelkeSir\RC - Cloudera\Seminar\Images\images.jpg"/>
          <p:cNvPicPr>
            <a:picLocks noChangeAspect="1" noChangeArrowheads="1"/>
          </p:cNvPicPr>
          <p:nvPr/>
        </p:nvPicPr>
        <p:blipFill>
          <a:blip r:embed="rId6"/>
          <a:srcRect/>
          <a:stretch>
            <a:fillRect/>
          </a:stretch>
        </p:blipFill>
        <p:spPr bwMode="auto">
          <a:xfrm>
            <a:off x="152400" y="3814156"/>
            <a:ext cx="3429000" cy="2281844"/>
          </a:xfrm>
          <a:prstGeom prst="rect">
            <a:avLst/>
          </a:prstGeom>
          <a:ln>
            <a:noFill/>
          </a:ln>
          <a:effectLst>
            <a:softEdge rad="112500"/>
          </a:effectLst>
        </p:spPr>
      </p:pic>
      <p:sp>
        <p:nvSpPr>
          <p:cNvPr id="13"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spcBef>
                <a:spcPct val="0"/>
              </a:spcBef>
              <a:defRPr/>
            </a:pPr>
            <a:r>
              <a:rPr lang="en-US" sz="7400"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Computer Literacy in Villages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1000"/>
                                        <p:tgtEl>
                                          <p:spTgt spid="10"/>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dissolve">
                                      <p:cBhvr>
                                        <p:cTn id="11" dur="500"/>
                                        <p:tgtEl>
                                          <p:spTgt spid="1026"/>
                                        </p:tgtEl>
                                      </p:cBhvr>
                                    </p:animEffect>
                                  </p:childTnLst>
                                </p:cTn>
                              </p:par>
                            </p:childTnLst>
                          </p:cTn>
                        </p:par>
                        <p:par>
                          <p:cTn id="12" fill="hold">
                            <p:stCondLst>
                              <p:cond delay="1500"/>
                            </p:stCondLst>
                            <p:childTnLst>
                              <p:par>
                                <p:cTn id="13" presetID="9"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762000"/>
            <a:ext cx="8305800" cy="3429000"/>
          </a:xfrm>
          <a:prstGeom prst="rect">
            <a:avLst/>
          </a:prstGeom>
        </p:spPr>
        <p:txBody>
          <a:bodyPr vert="horz" lIns="91440" tIns="45720" rIns="91440" bIns="45720" rtlCol="0">
            <a:noAutofit/>
          </a:bodyPr>
          <a:lstStyle/>
          <a:p>
            <a:pPr algn="just">
              <a:spcBef>
                <a:spcPts val="600"/>
              </a:spcBef>
              <a:spcAft>
                <a:spcPts val="600"/>
              </a:spcAft>
            </a:pPr>
            <a:endParaRPr lang="en-US" sz="2400" dirty="0" smtClean="0">
              <a:solidFill>
                <a:schemeClr val="tx2">
                  <a:lumMod val="75000"/>
                </a:schemeClr>
              </a:solidFill>
            </a:endParaRPr>
          </a:p>
          <a:p>
            <a:pPr marL="342900" indent="-342900" algn="just">
              <a:spcBef>
                <a:spcPct val="20000"/>
              </a:spcBef>
            </a:pPr>
            <a:endParaRPr lang="en-US" sz="2400" dirty="0" smtClean="0">
              <a:solidFill>
                <a:schemeClr val="tx1">
                  <a:lumMod val="95000"/>
                  <a:lumOff val="5000"/>
                </a:schemeClr>
              </a:solidFill>
            </a:endParaRPr>
          </a:p>
        </p:txBody>
      </p:sp>
      <p:sp>
        <p:nvSpPr>
          <p:cNvPr id="6" name="Date Placeholder 5"/>
          <p:cNvSpPr>
            <a:spLocks noGrp="1"/>
          </p:cNvSpPr>
          <p:nvPr>
            <p:ph type="dt" sz="half" idx="10"/>
          </p:nvPr>
        </p:nvSpPr>
        <p:spPr/>
        <p:txBody>
          <a:bodyPr/>
          <a:lstStyle/>
          <a:p>
            <a:fld id="{D4D34C97-029E-450F-8C37-331A2D3AF52F}" type="datetime1">
              <a:rPr lang="en-US" smtClean="0"/>
              <a:pPr/>
              <a:t>06/12/2019</a:t>
            </a:fld>
            <a:endParaRPr lang="en-US" dirty="0"/>
          </a:p>
        </p:txBody>
      </p:sp>
      <p:sp>
        <p:nvSpPr>
          <p:cNvPr id="7" name="Slide Number Placeholder 6"/>
          <p:cNvSpPr>
            <a:spLocks noGrp="1"/>
          </p:cNvSpPr>
          <p:nvPr>
            <p:ph type="sldNum" sz="quarter" idx="12"/>
          </p:nvPr>
        </p:nvSpPr>
        <p:spPr/>
        <p:txBody>
          <a:bodyPr/>
          <a:lstStyle/>
          <a:p>
            <a:fld id="{8A4431D5-1B33-458B-8AFD-CECCB0FA18CB}" type="slidenum">
              <a:rPr lang="en-US" smtClean="0"/>
              <a:pPr/>
              <a:t>14</a:t>
            </a:fld>
            <a:endParaRPr lang="en-US" dirty="0"/>
          </a:p>
        </p:txBody>
      </p:sp>
      <p:sp>
        <p:nvSpPr>
          <p:cNvPr id="8" name="TextBox 7"/>
          <p:cNvSpPr txBox="1"/>
          <p:nvPr/>
        </p:nvSpPr>
        <p:spPr>
          <a:xfrm>
            <a:off x="152400" y="533401"/>
            <a:ext cx="5867400" cy="3524042"/>
          </a:xfrm>
          <a:prstGeom prst="rect">
            <a:avLst/>
          </a:prstGeom>
          <a:noFill/>
        </p:spPr>
        <p:txBody>
          <a:bodyPr wrap="square" rtlCol="0">
            <a:spAutoFit/>
          </a:bodyPr>
          <a:lstStyle/>
          <a:p>
            <a:pPr marL="342900" lvl="0" indent="-342900"/>
            <a:r>
              <a:rPr lang="en-US" b="1" dirty="0" smtClean="0">
                <a:solidFill>
                  <a:srgbClr val="C00000"/>
                </a:solidFill>
              </a:rPr>
              <a:t>2. </a:t>
            </a:r>
            <a:r>
              <a:rPr lang="en-US" b="1" dirty="0" err="1" smtClean="0">
                <a:solidFill>
                  <a:srgbClr val="C00000"/>
                </a:solidFill>
              </a:rPr>
              <a:t>Aadhaar</a:t>
            </a:r>
            <a:r>
              <a:rPr lang="en-US" b="1" dirty="0" smtClean="0">
                <a:solidFill>
                  <a:srgbClr val="C00000"/>
                </a:solidFill>
              </a:rPr>
              <a:t> (Unique Identification of People):</a:t>
            </a:r>
            <a:r>
              <a:rPr lang="en-US" dirty="0" smtClean="0">
                <a:solidFill>
                  <a:srgbClr val="C00000"/>
                </a:solidFill>
              </a:rPr>
              <a:t> </a:t>
            </a:r>
          </a:p>
          <a:p>
            <a:pPr>
              <a:spcBef>
                <a:spcPts val="600"/>
              </a:spcBef>
            </a:pPr>
            <a:r>
              <a:rPr lang="en-US" dirty="0" err="1" smtClean="0"/>
              <a:t>Aadhaar</a:t>
            </a:r>
            <a:r>
              <a:rPr lang="en-US" dirty="0" smtClean="0"/>
              <a:t> card used instead of Voter ID Card, Address Proof like Electricity Bill, </a:t>
            </a:r>
            <a:r>
              <a:rPr lang="en-US" dirty="0" err="1" smtClean="0"/>
              <a:t>Rashan</a:t>
            </a:r>
            <a:r>
              <a:rPr lang="en-US" dirty="0" smtClean="0"/>
              <a:t> Card etc. </a:t>
            </a:r>
          </a:p>
          <a:p>
            <a:pPr>
              <a:spcBef>
                <a:spcPts val="600"/>
              </a:spcBef>
            </a:pPr>
            <a:r>
              <a:rPr lang="en-US" dirty="0" err="1" smtClean="0"/>
              <a:t>Aadhaar</a:t>
            </a:r>
            <a:r>
              <a:rPr lang="en-US" dirty="0" smtClean="0"/>
              <a:t> is the single source of identity verification to access services such as obtaining a bank account, passport, driving license and so on.</a:t>
            </a:r>
          </a:p>
          <a:p>
            <a:pPr>
              <a:spcBef>
                <a:spcPts val="600"/>
              </a:spcBef>
            </a:pPr>
            <a:endParaRPr lang="en-US" b="1" dirty="0" smtClean="0"/>
          </a:p>
          <a:p>
            <a:pPr>
              <a:spcBef>
                <a:spcPts val="600"/>
              </a:spcBef>
            </a:pPr>
            <a:r>
              <a:rPr lang="en-US" b="1" dirty="0" smtClean="0"/>
              <a:t>Cloud-computing infrastructure for </a:t>
            </a:r>
            <a:r>
              <a:rPr lang="en-US" b="1" dirty="0" err="1" smtClean="0"/>
              <a:t>Aadhaar</a:t>
            </a:r>
            <a:r>
              <a:rPr lang="en-US" b="1" dirty="0" smtClean="0"/>
              <a:t>:</a:t>
            </a:r>
          </a:p>
          <a:p>
            <a:pPr algn="just">
              <a:spcBef>
                <a:spcPts val="600"/>
              </a:spcBef>
            </a:pPr>
            <a:r>
              <a:rPr lang="en-US" dirty="0" smtClean="0"/>
              <a:t>A Cloud Based Management Information System (CBMIS) can be developed for authenticating the identity of an individual. The use of </a:t>
            </a:r>
            <a:r>
              <a:rPr lang="en-US" dirty="0" err="1" smtClean="0"/>
              <a:t>Aadhaar</a:t>
            </a:r>
            <a:r>
              <a:rPr lang="en-US" dirty="0" smtClean="0"/>
              <a:t>-based authentication linked to a cloud</a:t>
            </a:r>
            <a:endParaRPr lang="en-US" dirty="0"/>
          </a:p>
        </p:txBody>
      </p:sp>
      <p:sp>
        <p:nvSpPr>
          <p:cNvPr id="10"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spcBef>
                <a:spcPct val="0"/>
              </a:spcBef>
              <a:defRPr/>
            </a:pPr>
            <a:r>
              <a:rPr lang="en-US" sz="7400"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Applications of Cloud Computing for Rural Development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pic>
        <p:nvPicPr>
          <p:cNvPr id="30722" name="Picture 2" descr="https://encrypted-tbn2.gstatic.com/images?q=tbn:ANd9GcSYOJvLUFBxz0x_HJPTKlyZG-OVQTA4b6mN_cRm9QyTMNtHLNvJ"/>
          <p:cNvPicPr>
            <a:picLocks noChangeAspect="1" noChangeArrowheads="1"/>
          </p:cNvPicPr>
          <p:nvPr/>
        </p:nvPicPr>
        <p:blipFill>
          <a:blip r:embed="rId3"/>
          <a:srcRect/>
          <a:stretch>
            <a:fillRect/>
          </a:stretch>
        </p:blipFill>
        <p:spPr bwMode="auto">
          <a:xfrm>
            <a:off x="6048500" y="2116775"/>
            <a:ext cx="2457450" cy="1857376"/>
          </a:xfrm>
          <a:prstGeom prst="rect">
            <a:avLst/>
          </a:prstGeom>
          <a:ln>
            <a:noFill/>
          </a:ln>
          <a:effectLst>
            <a:softEdge rad="112500"/>
          </a:effectLst>
        </p:spPr>
      </p:pic>
      <p:sp>
        <p:nvSpPr>
          <p:cNvPr id="14" name="TextBox 13"/>
          <p:cNvSpPr txBox="1"/>
          <p:nvPr/>
        </p:nvSpPr>
        <p:spPr>
          <a:xfrm>
            <a:off x="152400" y="3964156"/>
            <a:ext cx="8382000" cy="2970044"/>
          </a:xfrm>
          <a:prstGeom prst="rect">
            <a:avLst/>
          </a:prstGeom>
          <a:noFill/>
        </p:spPr>
        <p:txBody>
          <a:bodyPr wrap="square" rtlCol="0">
            <a:spAutoFit/>
          </a:bodyPr>
          <a:lstStyle/>
          <a:p>
            <a:pPr lvl="0" algn="just">
              <a:spcBef>
                <a:spcPts val="600"/>
              </a:spcBef>
            </a:pPr>
            <a:r>
              <a:rPr lang="en-US" dirty="0" smtClean="0"/>
              <a:t>based management information system (MIS) would enable the public distribution system (PDS) to address broader procurement, mass storage and monitoring challenges online in real-time.</a:t>
            </a:r>
            <a:endParaRPr lang="en-US" b="1" dirty="0" smtClean="0"/>
          </a:p>
          <a:p>
            <a:pPr lvl="0" algn="just">
              <a:spcBef>
                <a:spcPts val="600"/>
              </a:spcBef>
            </a:pPr>
            <a:r>
              <a:rPr lang="en-US" b="1" dirty="0" err="1" smtClean="0"/>
              <a:t>Aadhaar</a:t>
            </a:r>
            <a:r>
              <a:rPr lang="en-US" b="1" dirty="0" smtClean="0"/>
              <a:t>-based authentication to government useful for</a:t>
            </a:r>
          </a:p>
          <a:p>
            <a:pPr lvl="0" algn="just">
              <a:spcBef>
                <a:spcPts val="600"/>
              </a:spcBef>
              <a:buFont typeface="Arial" pitchFamily="34" charset="0"/>
              <a:buChar char="•"/>
            </a:pPr>
            <a:r>
              <a:rPr lang="en-US" dirty="0" smtClean="0"/>
              <a:t>  Food delivery to the poor peoples. </a:t>
            </a:r>
          </a:p>
          <a:p>
            <a:pPr lvl="0" algn="just">
              <a:spcBef>
                <a:spcPts val="600"/>
              </a:spcBef>
              <a:buFont typeface="Arial" pitchFamily="34" charset="0"/>
              <a:buChar char="•"/>
            </a:pPr>
            <a:r>
              <a:rPr lang="en-US" dirty="0" smtClean="0"/>
              <a:t>  Keep the storage and timely distribution of food grain.</a:t>
            </a:r>
          </a:p>
          <a:p>
            <a:pPr lvl="0" algn="just">
              <a:spcBef>
                <a:spcPts val="600"/>
              </a:spcBef>
              <a:buFont typeface="Arial" pitchFamily="34" charset="0"/>
              <a:buChar char="•"/>
            </a:pPr>
            <a:r>
              <a:rPr lang="en-US" dirty="0" smtClean="0"/>
              <a:t> Detection of frauds, improper or duplicate claims can be monitored.</a:t>
            </a:r>
          </a:p>
          <a:p>
            <a:pPr lvl="0" algn="just">
              <a:spcBef>
                <a:spcPts val="600"/>
              </a:spcBef>
              <a:buFont typeface="Arial" pitchFamily="34" charset="0"/>
              <a:buChar char="•"/>
            </a:pPr>
            <a:r>
              <a:rPr lang="en-US" dirty="0" smtClean="0"/>
              <a:t> An SMS alert containing information quantity of grain &amp; its prices</a:t>
            </a:r>
          </a:p>
          <a:p>
            <a:endParaRPr lang="en-US" dirty="0"/>
          </a:p>
        </p:txBody>
      </p:sp>
      <p:pic>
        <p:nvPicPr>
          <p:cNvPr id="30727" name="Picture 7"/>
          <p:cNvPicPr>
            <a:picLocks noChangeAspect="1" noChangeArrowheads="1"/>
          </p:cNvPicPr>
          <p:nvPr/>
        </p:nvPicPr>
        <p:blipFill>
          <a:blip r:embed="rId4"/>
          <a:srcRect/>
          <a:stretch>
            <a:fillRect/>
          </a:stretch>
        </p:blipFill>
        <p:spPr bwMode="auto">
          <a:xfrm>
            <a:off x="6006653" y="457200"/>
            <a:ext cx="2546797" cy="1600200"/>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A0743-864A-4835-BF36-6C161198EE0A}" type="datetime1">
              <a:rPr lang="en-US" smtClean="0"/>
              <a:pPr/>
              <a:t>06/12/2019</a:t>
            </a:fld>
            <a:endParaRPr lang="en-US" dirty="0"/>
          </a:p>
        </p:txBody>
      </p:sp>
      <p:sp>
        <p:nvSpPr>
          <p:cNvPr id="3" name="Slide Number Placeholder 2"/>
          <p:cNvSpPr>
            <a:spLocks noGrp="1"/>
          </p:cNvSpPr>
          <p:nvPr>
            <p:ph type="sldNum" sz="quarter" idx="12"/>
          </p:nvPr>
        </p:nvSpPr>
        <p:spPr/>
        <p:txBody>
          <a:bodyPr/>
          <a:lstStyle/>
          <a:p>
            <a:fld id="{8A4431D5-1B33-458B-8AFD-CECCB0FA18CB}" type="slidenum">
              <a:rPr lang="en-US" smtClean="0"/>
              <a:pPr/>
              <a:t>15</a:t>
            </a:fld>
            <a:endParaRPr lang="en-US" dirty="0"/>
          </a:p>
        </p:txBody>
      </p:sp>
      <p:sp>
        <p:nvSpPr>
          <p:cNvPr id="4" name="TextBox 3"/>
          <p:cNvSpPr txBox="1"/>
          <p:nvPr/>
        </p:nvSpPr>
        <p:spPr>
          <a:xfrm>
            <a:off x="228600" y="457200"/>
            <a:ext cx="8001000" cy="5078313"/>
          </a:xfrm>
          <a:prstGeom prst="rect">
            <a:avLst/>
          </a:prstGeom>
          <a:noFill/>
        </p:spPr>
        <p:txBody>
          <a:bodyPr wrap="square" rtlCol="0">
            <a:spAutoFit/>
          </a:bodyPr>
          <a:lstStyle/>
          <a:p>
            <a:r>
              <a:rPr lang="en-US" sz="2000" b="1" dirty="0" smtClean="0">
                <a:solidFill>
                  <a:srgbClr val="C00000"/>
                </a:solidFill>
              </a:rPr>
              <a:t>3. Health care:</a:t>
            </a:r>
            <a:r>
              <a:rPr lang="en-US" sz="2000" dirty="0" smtClean="0">
                <a:solidFill>
                  <a:srgbClr val="C00000"/>
                </a:solidFill>
              </a:rPr>
              <a:t> </a:t>
            </a:r>
          </a:p>
          <a:p>
            <a:pPr algn="just">
              <a:spcBef>
                <a:spcPts val="600"/>
              </a:spcBef>
              <a:spcAft>
                <a:spcPts val="600"/>
              </a:spcAft>
            </a:pPr>
            <a:r>
              <a:rPr lang="en-US" dirty="0" smtClean="0"/>
              <a:t>The National Rural Health Mission (NRHM) is a government scheme that aims at providing valuable healthcare services to rural households all over the country.</a:t>
            </a:r>
          </a:p>
          <a:p>
            <a:pPr algn="just">
              <a:spcBef>
                <a:spcPts val="600"/>
              </a:spcBef>
              <a:spcAft>
                <a:spcPts val="600"/>
              </a:spcAft>
            </a:pPr>
            <a:r>
              <a:rPr lang="en-US" dirty="0" smtClean="0"/>
              <a:t> </a:t>
            </a:r>
            <a:r>
              <a:rPr lang="en-US" dirty="0" smtClean="0">
                <a:solidFill>
                  <a:srgbClr val="00B0F0"/>
                </a:solidFill>
              </a:rPr>
              <a:t>An web based application informing the facilities can be deployed on cloud infrastructure which will enable people in rural areas:</a:t>
            </a:r>
          </a:p>
          <a:p>
            <a:pPr lvl="0" algn="just">
              <a:spcBef>
                <a:spcPts val="600"/>
              </a:spcBef>
              <a:spcAft>
                <a:spcPts val="600"/>
              </a:spcAft>
            </a:pPr>
            <a:r>
              <a:rPr lang="en-US" dirty="0" smtClean="0">
                <a:solidFill>
                  <a:srgbClr val="00B050"/>
                </a:solidFill>
              </a:rPr>
              <a:t>To access Hospitals' Database to check the location of hospitals nearby.</a:t>
            </a:r>
          </a:p>
          <a:p>
            <a:pPr lvl="0" algn="just">
              <a:spcBef>
                <a:spcPts val="600"/>
              </a:spcBef>
              <a:spcAft>
                <a:spcPts val="600"/>
              </a:spcAft>
            </a:pPr>
            <a:r>
              <a:rPr lang="en-US" dirty="0" smtClean="0"/>
              <a:t>To get advised by the specialists in metro cities ad-vice through Audio/video/web conferencing, with-out going there personally.</a:t>
            </a:r>
          </a:p>
          <a:p>
            <a:pPr lvl="0" algn="just">
              <a:spcBef>
                <a:spcPts val="600"/>
              </a:spcBef>
              <a:spcAft>
                <a:spcPts val="600"/>
              </a:spcAft>
            </a:pPr>
            <a:r>
              <a:rPr lang="en-US" dirty="0" smtClean="0">
                <a:solidFill>
                  <a:srgbClr val="00B050"/>
                </a:solidFill>
              </a:rPr>
              <a:t>To get cost effective consultation, prescription on-line.</a:t>
            </a:r>
          </a:p>
          <a:p>
            <a:pPr lvl="0" algn="just">
              <a:spcBef>
                <a:spcPts val="600"/>
              </a:spcBef>
              <a:spcAft>
                <a:spcPts val="600"/>
              </a:spcAft>
            </a:pPr>
            <a:r>
              <a:rPr lang="en-US" dirty="0" smtClean="0"/>
              <a:t>With shortage of medical resources in the country, it may be useful to have medical expertise of good doctors wherever needed through internet.</a:t>
            </a:r>
          </a:p>
          <a:p>
            <a:pPr lvl="0" algn="just">
              <a:spcBef>
                <a:spcPts val="600"/>
              </a:spcBef>
              <a:spcAft>
                <a:spcPts val="600"/>
              </a:spcAft>
            </a:pPr>
            <a:r>
              <a:rPr lang="en-US" dirty="0" smtClean="0"/>
              <a:t>To talk to service help desk number obtained from the web based application for advice in case of small injuries and health related problems.</a:t>
            </a:r>
          </a:p>
          <a:p>
            <a:endParaRPr lang="en-US" dirty="0"/>
          </a:p>
        </p:txBody>
      </p:sp>
      <p:sp>
        <p:nvSpPr>
          <p:cNvPr id="5"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spcBef>
                <a:spcPct val="0"/>
              </a:spcBef>
              <a:defRPr/>
            </a:pPr>
            <a:r>
              <a:rPr lang="en-US" sz="7400"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Applications of Cloud Computing for Rural Development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grpSp>
        <p:nvGrpSpPr>
          <p:cNvPr id="13" name="Group 12"/>
          <p:cNvGrpSpPr/>
          <p:nvPr/>
        </p:nvGrpSpPr>
        <p:grpSpPr>
          <a:xfrm>
            <a:off x="10506" y="5105400"/>
            <a:ext cx="8600095" cy="1752600"/>
            <a:chOff x="10506" y="5105400"/>
            <a:chExt cx="8600095" cy="1752600"/>
          </a:xfrm>
        </p:grpSpPr>
        <p:pic>
          <p:nvPicPr>
            <p:cNvPr id="29698" name="Picture 2" descr="https://encrypted-tbn1.gstatic.com/images?q=tbn:ANd9GcTQ_tGrxUWExx_dXp0fgzXckEGf9XSheG4etE9dBLIa2K1413Rz"/>
            <p:cNvPicPr>
              <a:picLocks noChangeAspect="1" noChangeArrowheads="1"/>
            </p:cNvPicPr>
            <p:nvPr/>
          </p:nvPicPr>
          <p:blipFill>
            <a:blip r:embed="rId3"/>
            <a:srcRect/>
            <a:stretch>
              <a:fillRect/>
            </a:stretch>
          </p:blipFill>
          <p:spPr bwMode="auto">
            <a:xfrm>
              <a:off x="6019801" y="5105400"/>
              <a:ext cx="2590800" cy="1676400"/>
            </a:xfrm>
            <a:prstGeom prst="rect">
              <a:avLst/>
            </a:prstGeom>
            <a:noFill/>
          </p:spPr>
        </p:pic>
        <p:pic>
          <p:nvPicPr>
            <p:cNvPr id="29700" name="Picture 4" descr="https://encrypted-tbn2.gstatic.com/images?q=tbn:ANd9GcSUb9_nCvA39MQ3OUa1IyKOYPayhIjYvX9b6mjs_0sSdmytE71Q"/>
            <p:cNvPicPr>
              <a:picLocks noChangeAspect="1" noChangeArrowheads="1"/>
            </p:cNvPicPr>
            <p:nvPr/>
          </p:nvPicPr>
          <p:blipFill>
            <a:blip r:embed="rId4"/>
            <a:srcRect/>
            <a:stretch>
              <a:fillRect/>
            </a:stretch>
          </p:blipFill>
          <p:spPr bwMode="auto">
            <a:xfrm>
              <a:off x="10506" y="5181600"/>
              <a:ext cx="3189894" cy="1676400"/>
            </a:xfrm>
            <a:prstGeom prst="rect">
              <a:avLst/>
            </a:prstGeom>
            <a:noFill/>
          </p:spPr>
        </p:pic>
        <p:pic>
          <p:nvPicPr>
            <p:cNvPr id="29702" name="Picture 6" descr="https://encrypted-tbn1.gstatic.com/images?q=tbn:ANd9GcTacKfwa0JV2CkxuoE_VkL7LRH9nAnYXXBeljwCBOz9PZ_wU80hAw"/>
            <p:cNvPicPr>
              <a:picLocks noChangeAspect="1" noChangeArrowheads="1"/>
            </p:cNvPicPr>
            <p:nvPr/>
          </p:nvPicPr>
          <p:blipFill>
            <a:blip r:embed="rId5"/>
            <a:srcRect/>
            <a:stretch>
              <a:fillRect/>
            </a:stretch>
          </p:blipFill>
          <p:spPr bwMode="auto">
            <a:xfrm>
              <a:off x="3200400" y="5134302"/>
              <a:ext cx="2800663" cy="1676400"/>
            </a:xfrm>
            <a:prstGeom prst="rect">
              <a:avLst/>
            </a:prstGeom>
            <a:noFill/>
          </p:spPr>
        </p:pic>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helkeSir\RC - Cloudera\Seminar\Images\images (10).jpg"/>
          <p:cNvPicPr>
            <a:picLocks noChangeAspect="1" noChangeArrowheads="1"/>
          </p:cNvPicPr>
          <p:nvPr/>
        </p:nvPicPr>
        <p:blipFill>
          <a:blip r:embed="rId3"/>
          <a:srcRect/>
          <a:stretch>
            <a:fillRect/>
          </a:stretch>
        </p:blipFill>
        <p:spPr bwMode="auto">
          <a:xfrm>
            <a:off x="6248400" y="457200"/>
            <a:ext cx="2362200" cy="1933575"/>
          </a:xfrm>
          <a:prstGeom prst="rect">
            <a:avLst/>
          </a:prstGeom>
          <a:noFill/>
        </p:spPr>
      </p:pic>
      <p:sp>
        <p:nvSpPr>
          <p:cNvPr id="2" name="Date Placeholder 1"/>
          <p:cNvSpPr>
            <a:spLocks noGrp="1"/>
          </p:cNvSpPr>
          <p:nvPr>
            <p:ph type="dt" sz="half" idx="10"/>
          </p:nvPr>
        </p:nvSpPr>
        <p:spPr/>
        <p:txBody>
          <a:bodyPr/>
          <a:lstStyle/>
          <a:p>
            <a:fld id="{CD5A0743-864A-4835-BF36-6C161198EE0A}" type="datetime1">
              <a:rPr lang="en-US" smtClean="0"/>
              <a:pPr/>
              <a:t>06/12/2019</a:t>
            </a:fld>
            <a:endParaRPr lang="en-US" dirty="0"/>
          </a:p>
        </p:txBody>
      </p:sp>
      <p:sp>
        <p:nvSpPr>
          <p:cNvPr id="3" name="Slide Number Placeholder 2"/>
          <p:cNvSpPr>
            <a:spLocks noGrp="1"/>
          </p:cNvSpPr>
          <p:nvPr>
            <p:ph type="sldNum" sz="quarter" idx="12"/>
          </p:nvPr>
        </p:nvSpPr>
        <p:spPr/>
        <p:txBody>
          <a:bodyPr/>
          <a:lstStyle/>
          <a:p>
            <a:fld id="{8A4431D5-1B33-458B-8AFD-CECCB0FA18CB}" type="slidenum">
              <a:rPr lang="en-US" smtClean="0"/>
              <a:pPr/>
              <a:t>16</a:t>
            </a:fld>
            <a:endParaRPr lang="en-US" dirty="0"/>
          </a:p>
        </p:txBody>
      </p:sp>
      <p:sp>
        <p:nvSpPr>
          <p:cNvPr id="4" name="TextBox 3"/>
          <p:cNvSpPr txBox="1"/>
          <p:nvPr/>
        </p:nvSpPr>
        <p:spPr>
          <a:xfrm>
            <a:off x="152400" y="533400"/>
            <a:ext cx="8382000" cy="6355586"/>
          </a:xfrm>
          <a:prstGeom prst="rect">
            <a:avLst/>
          </a:prstGeom>
          <a:noFill/>
        </p:spPr>
        <p:txBody>
          <a:bodyPr wrap="square" rtlCol="0">
            <a:spAutoFit/>
          </a:bodyPr>
          <a:lstStyle/>
          <a:p>
            <a:pPr lvl="0"/>
            <a:r>
              <a:rPr lang="en-US" sz="2000" b="1" dirty="0" smtClean="0">
                <a:solidFill>
                  <a:srgbClr val="C00000"/>
                </a:solidFill>
              </a:rPr>
              <a:t>4. Agriculture</a:t>
            </a:r>
            <a:r>
              <a:rPr lang="en-US" sz="2000" b="1" dirty="0" smtClean="0"/>
              <a:t>:</a:t>
            </a:r>
            <a:r>
              <a:rPr lang="en-US" sz="2000" dirty="0" smtClean="0"/>
              <a:t> </a:t>
            </a:r>
          </a:p>
          <a:p>
            <a:pPr lvl="0" algn="just">
              <a:lnSpc>
                <a:spcPct val="150000"/>
              </a:lnSpc>
            </a:pPr>
            <a:r>
              <a:rPr lang="en-US" dirty="0" smtClean="0"/>
              <a:t>People from rural areas are unable to sell their own production</a:t>
            </a:r>
          </a:p>
          <a:p>
            <a:pPr lvl="0" algn="just">
              <a:lnSpc>
                <a:spcPct val="150000"/>
              </a:lnSpc>
            </a:pPr>
            <a:r>
              <a:rPr lang="en-US" dirty="0" smtClean="0"/>
              <a:t> in the market directly. Many brokers/agents pop up in between </a:t>
            </a:r>
          </a:p>
          <a:p>
            <a:pPr lvl="0" algn="just">
              <a:lnSpc>
                <a:spcPct val="150000"/>
              </a:lnSpc>
            </a:pPr>
            <a:r>
              <a:rPr lang="en-US" dirty="0" smtClean="0"/>
              <a:t>the retail and the production which ultimately leads exploitation </a:t>
            </a:r>
          </a:p>
          <a:p>
            <a:pPr lvl="0" algn="just">
              <a:lnSpc>
                <a:spcPct val="150000"/>
              </a:lnSpc>
            </a:pPr>
            <a:r>
              <a:rPr lang="en-US" dirty="0" smtClean="0"/>
              <a:t>of the farmers. </a:t>
            </a:r>
          </a:p>
          <a:p>
            <a:pPr lvl="0" algn="just">
              <a:spcBef>
                <a:spcPts val="600"/>
              </a:spcBef>
              <a:spcAft>
                <a:spcPts val="600"/>
              </a:spcAft>
            </a:pPr>
            <a:r>
              <a:rPr lang="en-US" dirty="0" smtClean="0">
                <a:solidFill>
                  <a:srgbClr val="00B050"/>
                </a:solidFill>
              </a:rPr>
              <a:t>If the farmers involve themselves in e-commerce and sell their produced items directly to the end users/retailers which is very much possible with Agriculture management information system with the use of Cloud Computing.</a:t>
            </a:r>
          </a:p>
          <a:p>
            <a:pPr lvl="0" algn="just">
              <a:spcBef>
                <a:spcPts val="600"/>
              </a:spcBef>
              <a:spcAft>
                <a:spcPts val="600"/>
              </a:spcAft>
            </a:pPr>
            <a:r>
              <a:rPr lang="en-US" dirty="0" smtClean="0">
                <a:solidFill>
                  <a:srgbClr val="C00000"/>
                </a:solidFill>
              </a:rPr>
              <a:t>A Web based Agriculture management information system can be useful in agriculture field as it brings latest bulletins regarding weather reports, prices, fertilizer, sowing of crops and its pricing etc., to farmers at rural areas.</a:t>
            </a:r>
          </a:p>
          <a:p>
            <a:pPr lvl="0" algn="just">
              <a:spcBef>
                <a:spcPts val="600"/>
              </a:spcBef>
              <a:spcAft>
                <a:spcPts val="600"/>
              </a:spcAft>
            </a:pPr>
            <a:r>
              <a:rPr lang="en-US" dirty="0" smtClean="0">
                <a:solidFill>
                  <a:srgbClr val="00B050"/>
                </a:solidFill>
              </a:rPr>
              <a:t>Scientists working at Agriculture research stations can add their discoveries, suggestions regarding modern techniques for cultivation, usage of fertilizers in the cloud, can obtain cultivation history of the region etc.</a:t>
            </a:r>
          </a:p>
          <a:p>
            <a:pPr lvl="0">
              <a:spcBef>
                <a:spcPts val="600"/>
              </a:spcBef>
              <a:spcAft>
                <a:spcPts val="600"/>
              </a:spcAft>
            </a:pPr>
            <a:r>
              <a:rPr lang="en-US" dirty="0" smtClean="0"/>
              <a:t>Sales to customers and planting (producing) for cultivated land can be performed together.</a:t>
            </a:r>
          </a:p>
          <a:p>
            <a:pPr>
              <a:spcBef>
                <a:spcPts val="600"/>
              </a:spcBef>
              <a:spcAft>
                <a:spcPts val="600"/>
              </a:spcAft>
            </a:pPr>
            <a:r>
              <a:rPr lang="en-US" dirty="0" smtClean="0">
                <a:solidFill>
                  <a:srgbClr val="FF0000"/>
                </a:solidFill>
              </a:rPr>
              <a:t>Query for information and access free of cost from free services or by paying less amount for pay services are also available on Cloud. </a:t>
            </a:r>
            <a:endParaRPr lang="en-US" dirty="0">
              <a:solidFill>
                <a:srgbClr val="FF0000"/>
              </a:solidFill>
            </a:endParaRPr>
          </a:p>
        </p:txBody>
      </p:sp>
      <p:sp>
        <p:nvSpPr>
          <p:cNvPr id="5"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spcBef>
                <a:spcPct val="0"/>
              </a:spcBef>
              <a:defRPr/>
            </a:pPr>
            <a:r>
              <a:rPr lang="en-US" sz="7400"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Applications of Cloud Computing for Rural Development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A0743-864A-4835-BF36-6C161198EE0A}" type="datetime1">
              <a:rPr lang="en-US" smtClean="0"/>
              <a:pPr/>
              <a:t>06/12/2019</a:t>
            </a:fld>
            <a:endParaRPr lang="en-US" dirty="0"/>
          </a:p>
        </p:txBody>
      </p:sp>
      <p:sp>
        <p:nvSpPr>
          <p:cNvPr id="3" name="Slide Number Placeholder 2"/>
          <p:cNvSpPr>
            <a:spLocks noGrp="1"/>
          </p:cNvSpPr>
          <p:nvPr>
            <p:ph type="sldNum" sz="quarter" idx="12"/>
          </p:nvPr>
        </p:nvSpPr>
        <p:spPr/>
        <p:txBody>
          <a:bodyPr/>
          <a:lstStyle/>
          <a:p>
            <a:fld id="{8A4431D5-1B33-458B-8AFD-CECCB0FA18CB}" type="slidenum">
              <a:rPr lang="en-US" smtClean="0"/>
              <a:pPr/>
              <a:t>17</a:t>
            </a:fld>
            <a:endParaRPr lang="en-US" dirty="0"/>
          </a:p>
        </p:txBody>
      </p:sp>
      <p:pic>
        <p:nvPicPr>
          <p:cNvPr id="3074" name="Picture 2" descr="D:\ShelkeSir\RC - Cloudera\Seminar\Images\images (9).jpg"/>
          <p:cNvPicPr>
            <a:picLocks noChangeAspect="1" noChangeArrowheads="1"/>
          </p:cNvPicPr>
          <p:nvPr/>
        </p:nvPicPr>
        <p:blipFill>
          <a:blip r:embed="rId3"/>
          <a:srcRect/>
          <a:stretch>
            <a:fillRect/>
          </a:stretch>
        </p:blipFill>
        <p:spPr bwMode="auto">
          <a:xfrm>
            <a:off x="533400" y="609600"/>
            <a:ext cx="7672049" cy="5105400"/>
          </a:xfrm>
          <a:prstGeom prst="rect">
            <a:avLst/>
          </a:prstGeom>
          <a:noFill/>
        </p:spPr>
      </p:pic>
      <p:pic>
        <p:nvPicPr>
          <p:cNvPr id="3075" name="Picture 3" descr="D:\ShelkeSir\RC - Cloudera\Seminar\Images\images (8).jpg"/>
          <p:cNvPicPr>
            <a:picLocks noChangeAspect="1" noChangeArrowheads="1"/>
          </p:cNvPicPr>
          <p:nvPr/>
        </p:nvPicPr>
        <p:blipFill>
          <a:blip r:embed="rId4"/>
          <a:srcRect/>
          <a:stretch>
            <a:fillRect/>
          </a:stretch>
        </p:blipFill>
        <p:spPr bwMode="auto">
          <a:xfrm>
            <a:off x="533400" y="609600"/>
            <a:ext cx="7927506" cy="5257800"/>
          </a:xfrm>
          <a:prstGeom prst="rect">
            <a:avLst/>
          </a:prstGeom>
          <a:noFill/>
        </p:spPr>
      </p:pic>
      <p:sp>
        <p:nvSpPr>
          <p:cNvPr id="6"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algn="ctr">
              <a:spcBef>
                <a:spcPct val="0"/>
              </a:spcBef>
              <a:defRPr/>
            </a:pPr>
            <a:r>
              <a:rPr lang="en-US" sz="2400"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Agriculture related machineries</a:t>
            </a:r>
            <a:endParaRPr kumimoji="0" lang="en-CA" sz="24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pic>
        <p:nvPicPr>
          <p:cNvPr id="7" name="Picture 4" descr="https://encrypted-tbn1.gstatic.com/images?q=tbn:ANd9GcSUrxwUOuCBVt2pRS-UhSZ14YFQ1cLrY_FykeSJ-Y6ToLBwcLHeKg"/>
          <p:cNvPicPr>
            <a:picLocks noChangeAspect="1" noChangeArrowheads="1"/>
          </p:cNvPicPr>
          <p:nvPr/>
        </p:nvPicPr>
        <p:blipFill>
          <a:blip r:embed="rId5"/>
          <a:srcRect/>
          <a:stretch>
            <a:fillRect/>
          </a:stretch>
        </p:blipFill>
        <p:spPr bwMode="auto">
          <a:xfrm>
            <a:off x="533400" y="533400"/>
            <a:ext cx="8001000" cy="6367465"/>
          </a:xfrm>
          <a:prstGeom prst="rect">
            <a:avLst/>
          </a:prstGeom>
          <a:noFill/>
        </p:spPr>
      </p:pic>
      <p:pic>
        <p:nvPicPr>
          <p:cNvPr id="8" name="Picture 8" descr="https://encrypted-tbn1.gstatic.com/images?q=tbn:ANd9GcTsokCy0UGbeodof6lU9DS7WRvhbY6kNYQouHE0NsxxeGsfTq_aMg"/>
          <p:cNvPicPr>
            <a:picLocks noChangeAspect="1" noChangeArrowheads="1"/>
          </p:cNvPicPr>
          <p:nvPr/>
        </p:nvPicPr>
        <p:blipFill>
          <a:blip r:embed="rId6"/>
          <a:srcRect/>
          <a:stretch>
            <a:fillRect/>
          </a:stretch>
        </p:blipFill>
        <p:spPr bwMode="auto">
          <a:xfrm>
            <a:off x="533399" y="533400"/>
            <a:ext cx="8130077" cy="6324600"/>
          </a:xfrm>
          <a:prstGeom prst="rect">
            <a:avLst/>
          </a:prstGeom>
          <a:noFill/>
        </p:spPr>
      </p:pic>
      <p:pic>
        <p:nvPicPr>
          <p:cNvPr id="9" name="Picture 6" descr="https://encrypted-tbn0.gstatic.com/images?q=tbn:ANd9GcSMz2ibsHn_z2ELMxonzEPPkE_j5phSegozsJw1FgqBnk2KzP1a"/>
          <p:cNvPicPr>
            <a:picLocks noChangeAspect="1" noChangeArrowheads="1"/>
          </p:cNvPicPr>
          <p:nvPr/>
        </p:nvPicPr>
        <p:blipFill>
          <a:blip r:embed="rId7"/>
          <a:srcRect/>
          <a:stretch>
            <a:fillRect/>
          </a:stretch>
        </p:blipFill>
        <p:spPr bwMode="auto">
          <a:xfrm>
            <a:off x="457200" y="533400"/>
            <a:ext cx="8710699" cy="63246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dissolve">
                                      <p:cBhvr>
                                        <p:cTn id="12" dur="5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A0743-864A-4835-BF36-6C161198EE0A}" type="datetime1">
              <a:rPr lang="en-US" smtClean="0"/>
              <a:pPr/>
              <a:t>06/12/2019</a:t>
            </a:fld>
            <a:endParaRPr lang="en-US" dirty="0"/>
          </a:p>
        </p:txBody>
      </p:sp>
      <p:sp>
        <p:nvSpPr>
          <p:cNvPr id="3" name="Slide Number Placeholder 2"/>
          <p:cNvSpPr>
            <a:spLocks noGrp="1"/>
          </p:cNvSpPr>
          <p:nvPr>
            <p:ph type="sldNum" sz="quarter" idx="12"/>
          </p:nvPr>
        </p:nvSpPr>
        <p:spPr/>
        <p:txBody>
          <a:bodyPr/>
          <a:lstStyle/>
          <a:p>
            <a:fld id="{8A4431D5-1B33-458B-8AFD-CECCB0FA18CB}" type="slidenum">
              <a:rPr lang="en-US" smtClean="0"/>
              <a:pPr/>
              <a:t>18</a:t>
            </a:fld>
            <a:endParaRPr lang="en-US" dirty="0"/>
          </a:p>
        </p:txBody>
      </p:sp>
      <p:sp>
        <p:nvSpPr>
          <p:cNvPr id="4" name="TextBox 3"/>
          <p:cNvSpPr txBox="1"/>
          <p:nvPr/>
        </p:nvSpPr>
        <p:spPr>
          <a:xfrm>
            <a:off x="152400" y="457200"/>
            <a:ext cx="8458200" cy="6124754"/>
          </a:xfrm>
          <a:prstGeom prst="rect">
            <a:avLst/>
          </a:prstGeom>
          <a:noFill/>
        </p:spPr>
        <p:txBody>
          <a:bodyPr wrap="square" rtlCol="0">
            <a:spAutoFit/>
          </a:bodyPr>
          <a:lstStyle/>
          <a:p>
            <a:pPr>
              <a:spcBef>
                <a:spcPts val="600"/>
              </a:spcBef>
            </a:pPr>
            <a:r>
              <a:rPr lang="en-US" b="1" dirty="0" smtClean="0">
                <a:solidFill>
                  <a:srgbClr val="C00000"/>
                </a:solidFill>
              </a:rPr>
              <a:t>No too much Investment:</a:t>
            </a:r>
            <a:r>
              <a:rPr lang="en-US" dirty="0" smtClean="0">
                <a:solidFill>
                  <a:srgbClr val="C00000"/>
                </a:solidFill>
              </a:rPr>
              <a:t> </a:t>
            </a:r>
          </a:p>
          <a:p>
            <a:pPr>
              <a:spcBef>
                <a:spcPts val="600"/>
              </a:spcBef>
            </a:pPr>
            <a:r>
              <a:rPr lang="en-US" dirty="0" smtClean="0"/>
              <a:t>The villagers need not to invest too much to buy computing system, but instead they can have very low cost terminals with basic functionality of I/O and have a network access. </a:t>
            </a:r>
          </a:p>
          <a:p>
            <a:pPr>
              <a:spcBef>
                <a:spcPts val="600"/>
              </a:spcBef>
            </a:pPr>
            <a:r>
              <a:rPr lang="en-US" b="1" dirty="0" smtClean="0">
                <a:solidFill>
                  <a:srgbClr val="C00000"/>
                </a:solidFill>
              </a:rPr>
              <a:t>No maintenance issues:</a:t>
            </a:r>
            <a:r>
              <a:rPr lang="en-US" dirty="0" smtClean="0">
                <a:solidFill>
                  <a:srgbClr val="C00000"/>
                </a:solidFill>
              </a:rPr>
              <a:t> </a:t>
            </a:r>
          </a:p>
          <a:p>
            <a:pPr>
              <a:spcBef>
                <a:spcPts val="600"/>
              </a:spcBef>
            </a:pPr>
            <a:r>
              <a:rPr lang="en-US" dirty="0" smtClean="0"/>
              <a:t>The users need not to be an expert for maintenance. This solves the unavailability of technical experts in the remote villages as the maintenance issues are handled by the cloud provider explicitly.</a:t>
            </a:r>
          </a:p>
          <a:p>
            <a:pPr>
              <a:spcBef>
                <a:spcPts val="600"/>
              </a:spcBef>
            </a:pPr>
            <a:r>
              <a:rPr lang="en-US" b="1" dirty="0" smtClean="0">
                <a:solidFill>
                  <a:srgbClr val="C00000"/>
                </a:solidFill>
              </a:rPr>
              <a:t>Upgraded version of hardware and software</a:t>
            </a:r>
            <a:r>
              <a:rPr lang="en-US" dirty="0" smtClean="0">
                <a:solidFill>
                  <a:srgbClr val="C00000"/>
                </a:solidFill>
              </a:rPr>
              <a:t>:</a:t>
            </a:r>
          </a:p>
          <a:p>
            <a:pPr>
              <a:spcBef>
                <a:spcPts val="600"/>
              </a:spcBef>
            </a:pPr>
            <a:r>
              <a:rPr lang="en-US" dirty="0" smtClean="0"/>
              <a:t> The users always use the upgraded version of software and hardware as maintained by the cloud provider. This reduces the cost of up gradation. </a:t>
            </a:r>
          </a:p>
          <a:p>
            <a:pPr>
              <a:spcBef>
                <a:spcPts val="600"/>
              </a:spcBef>
            </a:pPr>
            <a:r>
              <a:rPr lang="en-US" b="1" dirty="0" smtClean="0">
                <a:solidFill>
                  <a:srgbClr val="C00000"/>
                </a:solidFill>
              </a:rPr>
              <a:t>On-demand resource allocation</a:t>
            </a:r>
            <a:r>
              <a:rPr lang="en-US" dirty="0" smtClean="0">
                <a:solidFill>
                  <a:srgbClr val="C00000"/>
                </a:solidFill>
              </a:rPr>
              <a:t>: </a:t>
            </a:r>
          </a:p>
          <a:p>
            <a:pPr>
              <a:spcBef>
                <a:spcPts val="600"/>
              </a:spcBef>
            </a:pPr>
            <a:r>
              <a:rPr lang="en-US" dirty="0" smtClean="0"/>
              <a:t>The virtual resources can be extended as needed. If the user needs more resource then it is provided on demand basis.</a:t>
            </a:r>
          </a:p>
          <a:p>
            <a:pPr>
              <a:spcBef>
                <a:spcPts val="600"/>
              </a:spcBef>
            </a:pPr>
            <a:r>
              <a:rPr lang="en-US" b="1" dirty="0" smtClean="0">
                <a:solidFill>
                  <a:srgbClr val="C00000"/>
                </a:solidFill>
              </a:rPr>
              <a:t>Utility computing model:</a:t>
            </a:r>
            <a:r>
              <a:rPr lang="en-US" dirty="0" smtClean="0">
                <a:solidFill>
                  <a:srgbClr val="C00000"/>
                </a:solidFill>
              </a:rPr>
              <a:t> </a:t>
            </a:r>
          </a:p>
          <a:p>
            <a:pPr algn="just">
              <a:spcBef>
                <a:spcPts val="600"/>
              </a:spcBef>
            </a:pPr>
            <a:r>
              <a:rPr lang="en-US" dirty="0" smtClean="0"/>
              <a:t>The economic model used by the cloud is pay-as-you- use. This enables the users handle the cost they have to pay. By using cloud computing model some improvement of the current system is possible to bring about social and as well as economic prospect in rural India.</a:t>
            </a:r>
          </a:p>
          <a:p>
            <a:pPr>
              <a:spcBef>
                <a:spcPts val="600"/>
              </a:spcBef>
            </a:pPr>
            <a:endParaRPr lang="en-US" dirty="0"/>
          </a:p>
        </p:txBody>
      </p:sp>
      <p:sp>
        <p:nvSpPr>
          <p:cNvPr id="5"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lgn="just">
              <a:spcBef>
                <a:spcPts val="600"/>
              </a:spcBef>
            </a:pPr>
            <a:r>
              <a:rPr lang="en-US" sz="6400" b="1" u="sng" dirty="0" smtClean="0">
                <a:solidFill>
                  <a:schemeClr val="bg1"/>
                </a:solidFill>
              </a:rPr>
              <a:t>   With the help of cloud computing this can be made possible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A0743-864A-4835-BF36-6C161198EE0A}" type="datetime1">
              <a:rPr lang="en-US" smtClean="0"/>
              <a:pPr/>
              <a:t>06/12/2019</a:t>
            </a:fld>
            <a:endParaRPr lang="en-US" dirty="0"/>
          </a:p>
        </p:txBody>
      </p:sp>
      <p:sp>
        <p:nvSpPr>
          <p:cNvPr id="3" name="Slide Number Placeholder 2"/>
          <p:cNvSpPr>
            <a:spLocks noGrp="1"/>
          </p:cNvSpPr>
          <p:nvPr>
            <p:ph type="sldNum" sz="quarter" idx="12"/>
          </p:nvPr>
        </p:nvSpPr>
        <p:spPr/>
        <p:txBody>
          <a:bodyPr/>
          <a:lstStyle/>
          <a:p>
            <a:fld id="{8A4431D5-1B33-458B-8AFD-CECCB0FA18CB}" type="slidenum">
              <a:rPr lang="en-US" smtClean="0"/>
              <a:pPr/>
              <a:t>19</a:t>
            </a:fld>
            <a:endParaRPr lang="en-US" dirty="0"/>
          </a:p>
        </p:txBody>
      </p:sp>
      <p:sp>
        <p:nvSpPr>
          <p:cNvPr id="4" name="TextBox 3"/>
          <p:cNvSpPr txBox="1"/>
          <p:nvPr/>
        </p:nvSpPr>
        <p:spPr>
          <a:xfrm>
            <a:off x="228600" y="563969"/>
            <a:ext cx="8229600" cy="6201698"/>
          </a:xfrm>
          <a:prstGeom prst="rect">
            <a:avLst/>
          </a:prstGeom>
          <a:noFill/>
        </p:spPr>
        <p:txBody>
          <a:bodyPr wrap="square" rtlCol="0">
            <a:spAutoFit/>
          </a:bodyPr>
          <a:lstStyle/>
          <a:p>
            <a:pPr>
              <a:spcBef>
                <a:spcPts val="600"/>
              </a:spcBef>
            </a:pPr>
            <a:r>
              <a:rPr lang="en-US" sz="1600" b="1" dirty="0" smtClean="0">
                <a:solidFill>
                  <a:srgbClr val="C00000"/>
                </a:solidFill>
              </a:rPr>
              <a:t>Share knowledge and build knowledge database:</a:t>
            </a:r>
            <a:r>
              <a:rPr lang="en-US" sz="1600" dirty="0" smtClean="0">
                <a:solidFill>
                  <a:srgbClr val="C00000"/>
                </a:solidFill>
              </a:rPr>
              <a:t> </a:t>
            </a:r>
          </a:p>
          <a:p>
            <a:pPr algn="just">
              <a:spcBef>
                <a:spcPts val="600"/>
              </a:spcBef>
            </a:pPr>
            <a:r>
              <a:rPr lang="en-US" sz="1600" dirty="0" smtClean="0"/>
              <a:t>Most of the agriculture related issues are generally local and they can't be solved by general expertise. So it happens many times that the so called experts are not the right person to answer the problems but instead the local farmers are better in understanding. So in these situations better solution can be given by the local experts. If these local experts access a common space to share their knowledge then others eventually come to know about the solution. Thus a knowledge base can be build which would represent the issues in that local scenario.</a:t>
            </a:r>
          </a:p>
          <a:p>
            <a:pPr>
              <a:spcBef>
                <a:spcPts val="600"/>
              </a:spcBef>
            </a:pPr>
            <a:r>
              <a:rPr lang="en-US" sz="1600" b="1" dirty="0" smtClean="0">
                <a:solidFill>
                  <a:srgbClr val="C00000"/>
                </a:solidFill>
              </a:rPr>
              <a:t>Government decision making</a:t>
            </a:r>
            <a:r>
              <a:rPr lang="en-US" sz="1600" dirty="0" smtClean="0">
                <a:solidFill>
                  <a:srgbClr val="C00000"/>
                </a:solidFill>
              </a:rPr>
              <a:t>: </a:t>
            </a:r>
          </a:p>
          <a:p>
            <a:pPr algn="just">
              <a:spcBef>
                <a:spcPts val="600"/>
              </a:spcBef>
            </a:pPr>
            <a:r>
              <a:rPr lang="en-US" sz="1600" dirty="0" smtClean="0"/>
              <a:t>Looking at the common knowledge base the Government can have a fair knowledge of the local situation and take adoptive steps. </a:t>
            </a:r>
          </a:p>
          <a:p>
            <a:r>
              <a:rPr lang="en-US" sz="1600" b="1" dirty="0" smtClean="0">
                <a:solidFill>
                  <a:srgbClr val="C00000"/>
                </a:solidFill>
              </a:rPr>
              <a:t>Access to Information hub</a:t>
            </a:r>
            <a:r>
              <a:rPr lang="en-US" sz="1600" dirty="0" smtClean="0">
                <a:solidFill>
                  <a:srgbClr val="C00000"/>
                </a:solidFill>
              </a:rPr>
              <a:t>: </a:t>
            </a:r>
          </a:p>
          <a:p>
            <a:pPr algn="just"/>
            <a:r>
              <a:rPr lang="en-US" sz="1600" dirty="0" smtClean="0"/>
              <a:t>Government can provide relevant information such as land revenue data, weather data, soil information etc. through these cloud services to the people concerned. All these things are possible with right initiative. These may need customizing the original cloud services.</a:t>
            </a:r>
          </a:p>
          <a:p>
            <a:pPr lvl="0">
              <a:spcBef>
                <a:spcPts val="600"/>
              </a:spcBef>
            </a:pPr>
            <a:r>
              <a:rPr lang="en-US" sz="1600" dirty="0" smtClean="0">
                <a:solidFill>
                  <a:srgbClr val="00B050"/>
                </a:solidFill>
              </a:rPr>
              <a:t>Management of all data related to land, including location, area; soil and land characteristics can be integrated.</a:t>
            </a:r>
          </a:p>
          <a:p>
            <a:pPr lvl="0">
              <a:spcBef>
                <a:spcPts val="600"/>
              </a:spcBef>
            </a:pPr>
            <a:r>
              <a:rPr lang="en-US" sz="1600" dirty="0" smtClean="0">
                <a:solidFill>
                  <a:schemeClr val="accent6">
                    <a:lumMod val="75000"/>
                  </a:schemeClr>
                </a:solidFill>
              </a:rPr>
              <a:t>Reports can be easily issued by sharing on-site photographs to administrators and workers.</a:t>
            </a:r>
          </a:p>
          <a:p>
            <a:pPr>
              <a:spcBef>
                <a:spcPts val="600"/>
              </a:spcBef>
            </a:pPr>
            <a:r>
              <a:rPr lang="en-US" sz="1600" dirty="0" smtClean="0">
                <a:solidFill>
                  <a:srgbClr val="0070C0"/>
                </a:solidFill>
              </a:rPr>
              <a:t>Cloud based agriculture system can benefit Government officials/private organizations by obtaining/ inserting information regarding pricing of crops, supply of seeds, farming of lands at various places.</a:t>
            </a:r>
          </a:p>
          <a:p>
            <a:pPr lvl="0">
              <a:spcBef>
                <a:spcPts val="600"/>
              </a:spcBef>
            </a:pPr>
            <a:endParaRPr lang="en-US" sz="1600" dirty="0" smtClean="0">
              <a:solidFill>
                <a:srgbClr val="00B050"/>
              </a:solidFill>
            </a:endParaRPr>
          </a:p>
          <a:p>
            <a:pPr algn="just"/>
            <a:endParaRPr lang="en-US" sz="1600" dirty="0"/>
          </a:p>
        </p:txBody>
      </p:sp>
      <p:sp>
        <p:nvSpPr>
          <p:cNvPr id="5"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55000" lnSpcReduction="20000"/>
          </a:bodyPr>
          <a:lstStyle/>
          <a:p>
            <a:pPr>
              <a:spcBef>
                <a:spcPct val="0"/>
              </a:spcBef>
              <a:defRPr/>
            </a:pPr>
            <a:endParaRPr lang="en-US" sz="2800" dirty="0" smtClean="0"/>
          </a:p>
          <a:p>
            <a:pPr lvl="0">
              <a:spcBef>
                <a:spcPct val="0"/>
              </a:spcBef>
              <a:defRPr/>
            </a:pPr>
            <a:r>
              <a:rPr lang="en-US" sz="2800" b="1" u="sng" dirty="0" smtClean="0">
                <a:solidFill>
                  <a:schemeClr val="bg1"/>
                </a:solidFill>
              </a:rPr>
              <a:t> With the help of cloud computing this can be made possible</a:t>
            </a: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4ECB038-18D0-4904-BF97-D7D77630086C}" type="datetime1">
              <a:rPr lang="en-US" smtClean="0"/>
              <a:pPr/>
              <a:t>06/12/2019</a:t>
            </a:fld>
            <a:endParaRPr lang="en-US" dirty="0"/>
          </a:p>
        </p:txBody>
      </p:sp>
      <p:sp>
        <p:nvSpPr>
          <p:cNvPr id="5" name="Slide Number Placeholder 4"/>
          <p:cNvSpPr>
            <a:spLocks noGrp="1"/>
          </p:cNvSpPr>
          <p:nvPr>
            <p:ph type="sldNum" sz="quarter" idx="12"/>
          </p:nvPr>
        </p:nvSpPr>
        <p:spPr/>
        <p:txBody>
          <a:bodyPr/>
          <a:lstStyle/>
          <a:p>
            <a:fld id="{8A4431D5-1B33-458B-8AFD-CECCB0FA18CB}" type="slidenum">
              <a:rPr lang="en-US" smtClean="0"/>
              <a:pPr/>
              <a:t>2</a:t>
            </a:fld>
            <a:endParaRPr lang="en-US" dirty="0"/>
          </a:p>
        </p:txBody>
      </p:sp>
      <p:sp>
        <p:nvSpPr>
          <p:cNvPr id="7" name="Title 1"/>
          <p:cNvSpPr txBox="1">
            <a:spLocks/>
          </p:cNvSpPr>
          <p:nvPr/>
        </p:nvSpPr>
        <p:spPr>
          <a:xfrm>
            <a:off x="0" y="0"/>
            <a:ext cx="8610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rPr>
              <a:t>Contents</a:t>
            </a: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graphicFrame>
        <p:nvGraphicFramePr>
          <p:cNvPr id="8" name="Diagram 7"/>
          <p:cNvGraphicFramePr/>
          <p:nvPr/>
        </p:nvGraphicFramePr>
        <p:xfrm>
          <a:off x="685800" y="762000"/>
          <a:ext cx="73914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A0743-864A-4835-BF36-6C161198EE0A}" type="datetime1">
              <a:rPr lang="en-US" smtClean="0"/>
              <a:pPr/>
              <a:t>06/12/2019</a:t>
            </a:fld>
            <a:endParaRPr lang="en-US" dirty="0"/>
          </a:p>
        </p:txBody>
      </p:sp>
      <p:sp>
        <p:nvSpPr>
          <p:cNvPr id="3" name="Slide Number Placeholder 2"/>
          <p:cNvSpPr>
            <a:spLocks noGrp="1"/>
          </p:cNvSpPr>
          <p:nvPr>
            <p:ph type="sldNum" sz="quarter" idx="12"/>
          </p:nvPr>
        </p:nvSpPr>
        <p:spPr/>
        <p:txBody>
          <a:bodyPr/>
          <a:lstStyle/>
          <a:p>
            <a:fld id="{8A4431D5-1B33-458B-8AFD-CECCB0FA18CB}" type="slidenum">
              <a:rPr lang="en-US" smtClean="0"/>
              <a:pPr/>
              <a:t>20</a:t>
            </a:fld>
            <a:endParaRPr lang="en-US" dirty="0"/>
          </a:p>
        </p:txBody>
      </p:sp>
      <p:sp>
        <p:nvSpPr>
          <p:cNvPr id="4" name="TextBox 3"/>
          <p:cNvSpPr txBox="1"/>
          <p:nvPr/>
        </p:nvSpPr>
        <p:spPr>
          <a:xfrm>
            <a:off x="228600" y="533400"/>
            <a:ext cx="7924800" cy="5447645"/>
          </a:xfrm>
          <a:prstGeom prst="rect">
            <a:avLst/>
          </a:prstGeom>
          <a:noFill/>
        </p:spPr>
        <p:txBody>
          <a:bodyPr wrap="square" rtlCol="0">
            <a:spAutoFit/>
          </a:bodyPr>
          <a:lstStyle/>
          <a:p>
            <a:pPr lvl="0">
              <a:spcAft>
                <a:spcPts val="600"/>
              </a:spcAft>
            </a:pPr>
            <a:r>
              <a:rPr lang="en-US" b="1" dirty="0" smtClean="0">
                <a:solidFill>
                  <a:srgbClr val="C00000"/>
                </a:solidFill>
              </a:rPr>
              <a:t>Lower Computer costs:</a:t>
            </a:r>
            <a:r>
              <a:rPr lang="en-US" dirty="0" smtClean="0">
                <a:solidFill>
                  <a:srgbClr val="C00000"/>
                </a:solidFill>
              </a:rPr>
              <a:t> </a:t>
            </a:r>
          </a:p>
          <a:p>
            <a:pPr lvl="0" algn="just">
              <a:spcAft>
                <a:spcPts val="600"/>
              </a:spcAft>
            </a:pPr>
            <a:r>
              <a:rPr lang="en-US" dirty="0" smtClean="0"/>
              <a:t>As the cloud computing are web based, and are run in the cloud desktop PC, lap-tops, tablets does not need the processing power or hard disk space.</a:t>
            </a:r>
          </a:p>
          <a:p>
            <a:pPr lvl="0">
              <a:spcAft>
                <a:spcPts val="600"/>
              </a:spcAft>
            </a:pPr>
            <a:r>
              <a:rPr lang="en-US" b="1" dirty="0" smtClean="0">
                <a:solidFill>
                  <a:srgbClr val="C00000"/>
                </a:solidFill>
              </a:rPr>
              <a:t>Improved performance:</a:t>
            </a:r>
            <a:r>
              <a:rPr lang="en-US" dirty="0" smtClean="0">
                <a:solidFill>
                  <a:srgbClr val="C00000"/>
                </a:solidFill>
              </a:rPr>
              <a:t> </a:t>
            </a:r>
          </a:p>
          <a:p>
            <a:pPr lvl="0" algn="just">
              <a:spcAft>
                <a:spcPts val="600"/>
              </a:spcAft>
            </a:pPr>
            <a:r>
              <a:rPr lang="en-US" dirty="0" smtClean="0"/>
              <a:t>Computers in a cloud computing system boot and run faster because they have fewer programs and processes loaded into memory.</a:t>
            </a:r>
          </a:p>
          <a:p>
            <a:pPr lvl="0">
              <a:spcAft>
                <a:spcPts val="600"/>
              </a:spcAft>
            </a:pPr>
            <a:r>
              <a:rPr lang="en-US" b="1" dirty="0" smtClean="0">
                <a:solidFill>
                  <a:srgbClr val="C00000"/>
                </a:solidFill>
              </a:rPr>
              <a:t>Reduced Software costs:</a:t>
            </a:r>
            <a:r>
              <a:rPr lang="en-US" dirty="0" smtClean="0">
                <a:solidFill>
                  <a:srgbClr val="C00000"/>
                </a:solidFill>
              </a:rPr>
              <a:t> </a:t>
            </a:r>
          </a:p>
          <a:p>
            <a:pPr lvl="0" algn="just">
              <a:spcAft>
                <a:spcPts val="600"/>
              </a:spcAft>
            </a:pPr>
            <a:r>
              <a:rPr lang="en-US" dirty="0" smtClean="0"/>
              <a:t>Instead of purchasing licensed software applications, it can be accessed for free.</a:t>
            </a:r>
          </a:p>
          <a:p>
            <a:pPr lvl="0">
              <a:spcAft>
                <a:spcPts val="600"/>
              </a:spcAft>
            </a:pPr>
            <a:r>
              <a:rPr lang="en-US" b="1" dirty="0" smtClean="0">
                <a:solidFill>
                  <a:srgbClr val="C00000"/>
                </a:solidFill>
              </a:rPr>
              <a:t>Unlimited data storage capacity and increased data reliability:</a:t>
            </a:r>
            <a:r>
              <a:rPr lang="en-US" dirty="0" smtClean="0">
                <a:solidFill>
                  <a:srgbClr val="C00000"/>
                </a:solidFill>
              </a:rPr>
              <a:t> </a:t>
            </a:r>
          </a:p>
          <a:p>
            <a:pPr lvl="0" algn="just">
              <a:spcAft>
                <a:spcPts val="600"/>
              </a:spcAft>
            </a:pPr>
            <a:r>
              <a:rPr lang="en-US" dirty="0" smtClean="0"/>
              <a:t>A computer in the cloud can store hundreds of </a:t>
            </a:r>
            <a:r>
              <a:rPr lang="en-US" dirty="0" err="1" smtClean="0"/>
              <a:t>Petabytes</a:t>
            </a:r>
            <a:r>
              <a:rPr lang="en-US" dirty="0" smtClean="0"/>
              <a:t> of data in the cloud and crashing in the cloud does not affect the storage of data.</a:t>
            </a:r>
          </a:p>
          <a:p>
            <a:pPr lvl="0">
              <a:spcAft>
                <a:spcPts val="600"/>
              </a:spcAft>
            </a:pPr>
            <a:r>
              <a:rPr lang="en-US" b="1" dirty="0" smtClean="0">
                <a:solidFill>
                  <a:srgbClr val="C00000"/>
                </a:solidFill>
              </a:rPr>
              <a:t>Universal document access:</a:t>
            </a:r>
            <a:r>
              <a:rPr lang="en-US" dirty="0" smtClean="0">
                <a:solidFill>
                  <a:srgbClr val="C00000"/>
                </a:solidFill>
              </a:rPr>
              <a:t> </a:t>
            </a:r>
          </a:p>
          <a:p>
            <a:pPr lvl="0" algn="just">
              <a:spcAft>
                <a:spcPts val="600"/>
              </a:spcAft>
            </a:pPr>
            <a:r>
              <a:rPr lang="en-US" dirty="0" smtClean="0"/>
              <a:t>Document stay in the cloud, and can be accessed through an Internet connection</a:t>
            </a:r>
          </a:p>
          <a:p>
            <a:pPr lvl="0">
              <a:spcAft>
                <a:spcPts val="600"/>
              </a:spcAft>
            </a:pPr>
            <a:r>
              <a:rPr lang="en-US" b="1" dirty="0" smtClean="0">
                <a:solidFill>
                  <a:srgbClr val="C00000"/>
                </a:solidFill>
              </a:rPr>
              <a:t>Device independence:</a:t>
            </a:r>
            <a:r>
              <a:rPr lang="en-US" dirty="0" smtClean="0">
                <a:solidFill>
                  <a:srgbClr val="C00000"/>
                </a:solidFill>
              </a:rPr>
              <a:t> </a:t>
            </a:r>
          </a:p>
          <a:p>
            <a:pPr lvl="0">
              <a:spcAft>
                <a:spcPts val="600"/>
              </a:spcAft>
            </a:pPr>
            <a:r>
              <a:rPr lang="en-US" dirty="0" smtClean="0"/>
              <a:t>Changes to computers, applications and documents follow you through the cloud.</a:t>
            </a:r>
          </a:p>
          <a:p>
            <a:endParaRPr lang="en-US" dirty="0"/>
          </a:p>
        </p:txBody>
      </p:sp>
      <p:sp>
        <p:nvSpPr>
          <p:cNvPr id="5"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spcBef>
                <a:spcPct val="0"/>
              </a:spcBef>
              <a:defRPr/>
            </a:pPr>
            <a:r>
              <a:rPr lang="en-US" sz="7400" b="1" dirty="0" smtClean="0"/>
              <a:t>     </a:t>
            </a:r>
            <a:r>
              <a:rPr lang="en-US" sz="9600" b="1" dirty="0" smtClean="0"/>
              <a:t>Advantages of using Cloud  Computing</a:t>
            </a:r>
            <a:endParaRPr lang="en-US" sz="96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spcBef>
                <a:spcPct val="0"/>
              </a:spcBef>
              <a:defRPr/>
            </a:pPr>
            <a:r>
              <a:rPr lang="en-US" sz="7400" b="1" dirty="0" smtClean="0"/>
              <a:t>     </a:t>
            </a:r>
            <a:r>
              <a:rPr lang="en-US" sz="11200" b="1" spc="300" dirty="0" smtClean="0"/>
              <a:t>Limitations </a:t>
            </a:r>
            <a:endParaRPr lang="en-US" sz="9600" spc="300" dirty="0" smtClean="0"/>
          </a:p>
        </p:txBody>
      </p:sp>
      <p:sp>
        <p:nvSpPr>
          <p:cNvPr id="6" name="TextBox 5"/>
          <p:cNvSpPr txBox="1"/>
          <p:nvPr/>
        </p:nvSpPr>
        <p:spPr>
          <a:xfrm>
            <a:off x="381000" y="762000"/>
            <a:ext cx="6858000" cy="2862322"/>
          </a:xfrm>
          <a:prstGeom prst="rect">
            <a:avLst/>
          </a:prstGeom>
          <a:noFill/>
        </p:spPr>
        <p:txBody>
          <a:bodyPr wrap="square" rtlCol="0">
            <a:spAutoFit/>
          </a:bodyPr>
          <a:lstStyle/>
          <a:p>
            <a:pPr>
              <a:buSzPct val="95000"/>
            </a:pPr>
            <a:r>
              <a:rPr lang="en-US" dirty="0" smtClean="0">
                <a:solidFill>
                  <a:srgbClr val="C00000"/>
                </a:solidFill>
              </a:rPr>
              <a:t>Requires a high speed internet connection.</a:t>
            </a:r>
          </a:p>
          <a:p>
            <a:pPr>
              <a:buSzPct val="95000"/>
            </a:pPr>
            <a:endParaRPr lang="en-US" dirty="0" smtClean="0">
              <a:solidFill>
                <a:srgbClr val="C00000"/>
              </a:solidFill>
            </a:endParaRPr>
          </a:p>
          <a:p>
            <a:pPr>
              <a:buSzPct val="95000"/>
            </a:pPr>
            <a:r>
              <a:rPr lang="en-US" dirty="0" smtClean="0">
                <a:solidFill>
                  <a:srgbClr val="00B050"/>
                </a:solidFill>
              </a:rPr>
              <a:t>If the cloud servers happen to be backed up at that moment, or if the Internet is having a slow day.</a:t>
            </a:r>
          </a:p>
          <a:p>
            <a:pPr>
              <a:buSzPct val="95000"/>
            </a:pPr>
            <a:endParaRPr lang="en-US" dirty="0" smtClean="0">
              <a:solidFill>
                <a:srgbClr val="C00000"/>
              </a:solidFill>
            </a:endParaRPr>
          </a:p>
          <a:p>
            <a:pPr>
              <a:buSzPct val="95000"/>
            </a:pPr>
            <a:r>
              <a:rPr lang="en-US" dirty="0" smtClean="0">
                <a:solidFill>
                  <a:srgbClr val="002060"/>
                </a:solidFill>
              </a:rPr>
              <a:t>We would not get the instant access we might expect from desktop applications.</a:t>
            </a:r>
          </a:p>
          <a:p>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A0743-864A-4835-BF36-6C161198EE0A}" type="datetime1">
              <a:rPr lang="en-US" smtClean="0"/>
              <a:pPr/>
              <a:t>06/12/2019</a:t>
            </a:fld>
            <a:endParaRPr lang="en-US" dirty="0"/>
          </a:p>
        </p:txBody>
      </p:sp>
      <p:sp>
        <p:nvSpPr>
          <p:cNvPr id="3" name="Slide Number Placeholder 2"/>
          <p:cNvSpPr>
            <a:spLocks noGrp="1"/>
          </p:cNvSpPr>
          <p:nvPr>
            <p:ph type="sldNum" sz="quarter" idx="12"/>
          </p:nvPr>
        </p:nvSpPr>
        <p:spPr/>
        <p:txBody>
          <a:bodyPr/>
          <a:lstStyle/>
          <a:p>
            <a:fld id="{8A4431D5-1B33-458B-8AFD-CECCB0FA18CB}" type="slidenum">
              <a:rPr lang="en-US" smtClean="0"/>
              <a:pPr/>
              <a:t>22</a:t>
            </a:fld>
            <a:endParaRPr lang="en-US" dirty="0"/>
          </a:p>
        </p:txBody>
      </p:sp>
      <p:sp>
        <p:nvSpPr>
          <p:cNvPr id="4" name="TextBox 3"/>
          <p:cNvSpPr txBox="1"/>
          <p:nvPr/>
        </p:nvSpPr>
        <p:spPr>
          <a:xfrm>
            <a:off x="381000" y="533400"/>
            <a:ext cx="7696200" cy="5478423"/>
          </a:xfrm>
          <a:prstGeom prst="rect">
            <a:avLst/>
          </a:prstGeom>
          <a:noFill/>
        </p:spPr>
        <p:txBody>
          <a:bodyPr wrap="square" rtlCol="0">
            <a:spAutoFit/>
          </a:bodyPr>
          <a:lstStyle/>
          <a:p>
            <a:pPr>
              <a:lnSpc>
                <a:spcPct val="150000"/>
              </a:lnSpc>
              <a:spcBef>
                <a:spcPts val="600"/>
              </a:spcBef>
              <a:spcAft>
                <a:spcPts val="600"/>
              </a:spcAft>
            </a:pPr>
            <a:r>
              <a:rPr lang="en-US" dirty="0" smtClean="0"/>
              <a:t>Cloud will continue to evolve as the foundation for the future internet where we will be interconnected in a web of content and services. </a:t>
            </a:r>
          </a:p>
          <a:p>
            <a:pPr algn="just">
              <a:lnSpc>
                <a:spcPct val="150000"/>
              </a:lnSpc>
              <a:spcBef>
                <a:spcPts val="600"/>
              </a:spcBef>
              <a:spcAft>
                <a:spcPts val="600"/>
              </a:spcAft>
            </a:pPr>
            <a:r>
              <a:rPr lang="en-US" dirty="0" smtClean="0">
                <a:solidFill>
                  <a:srgbClr val="0070C0"/>
                </a:solidFill>
              </a:rPr>
              <a:t>Information technology in rural areas will not only benefit the people there but also the software providers by changing the role of IT people from technical support to project manager, business analyst, quality analyst, software developer. </a:t>
            </a:r>
          </a:p>
          <a:p>
            <a:pPr algn="just">
              <a:lnSpc>
                <a:spcPct val="150000"/>
              </a:lnSpc>
              <a:spcBef>
                <a:spcPts val="600"/>
              </a:spcBef>
              <a:spcAft>
                <a:spcPts val="600"/>
              </a:spcAft>
            </a:pPr>
            <a:r>
              <a:rPr lang="en-US" dirty="0" smtClean="0"/>
              <a:t>The widespread use of pirated software can be controlled using cloud as the software’s are available at lower costs in the cloud and hence benefitting the software providers. </a:t>
            </a:r>
          </a:p>
          <a:p>
            <a:pPr algn="just">
              <a:lnSpc>
                <a:spcPct val="150000"/>
              </a:lnSpc>
              <a:spcBef>
                <a:spcPts val="600"/>
              </a:spcBef>
              <a:spcAft>
                <a:spcPts val="600"/>
              </a:spcAft>
            </a:pPr>
            <a:r>
              <a:rPr lang="en-US" dirty="0" smtClean="0">
                <a:solidFill>
                  <a:srgbClr val="0070C0"/>
                </a:solidFill>
              </a:rPr>
              <a:t>By using cloud computing as an opening into the fields where IT is yet to be applied it is possible to establish new models for the application of IT.</a:t>
            </a:r>
          </a:p>
          <a:p>
            <a:endParaRPr lang="en-US" dirty="0"/>
          </a:p>
        </p:txBody>
      </p:sp>
      <p:sp>
        <p:nvSpPr>
          <p:cNvPr id="5"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spcBef>
                <a:spcPct val="0"/>
              </a:spcBef>
              <a:defRPr/>
            </a:pPr>
            <a:r>
              <a:rPr lang="en-US" sz="7400" b="1" dirty="0" smtClean="0"/>
              <a:t>     </a:t>
            </a:r>
            <a:r>
              <a:rPr lang="en-US" sz="9600" b="1" dirty="0" smtClean="0"/>
              <a:t> Conclusion</a:t>
            </a:r>
            <a:endParaRPr lang="en-US" sz="96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A0743-864A-4835-BF36-6C161198EE0A}" type="datetime1">
              <a:rPr lang="en-US" smtClean="0"/>
              <a:pPr/>
              <a:t>06/12/2019</a:t>
            </a:fld>
            <a:endParaRPr lang="en-US" dirty="0"/>
          </a:p>
        </p:txBody>
      </p:sp>
      <p:sp>
        <p:nvSpPr>
          <p:cNvPr id="3" name="Slide Number Placeholder 2"/>
          <p:cNvSpPr>
            <a:spLocks noGrp="1"/>
          </p:cNvSpPr>
          <p:nvPr>
            <p:ph type="sldNum" sz="quarter" idx="12"/>
          </p:nvPr>
        </p:nvSpPr>
        <p:spPr/>
        <p:txBody>
          <a:bodyPr/>
          <a:lstStyle/>
          <a:p>
            <a:fld id="{8A4431D5-1B33-458B-8AFD-CECCB0FA18CB}" type="slidenum">
              <a:rPr lang="en-US" smtClean="0"/>
              <a:pPr/>
              <a:t>23</a:t>
            </a:fld>
            <a:endParaRPr lang="en-US" dirty="0"/>
          </a:p>
        </p:txBody>
      </p:sp>
      <p:sp>
        <p:nvSpPr>
          <p:cNvPr id="4" name="TextBox 3"/>
          <p:cNvSpPr txBox="1"/>
          <p:nvPr/>
        </p:nvSpPr>
        <p:spPr>
          <a:xfrm>
            <a:off x="0" y="533400"/>
            <a:ext cx="8534400" cy="5740033"/>
          </a:xfrm>
          <a:prstGeom prst="rect">
            <a:avLst/>
          </a:prstGeom>
          <a:noFill/>
        </p:spPr>
        <p:txBody>
          <a:bodyPr wrap="square" rtlCol="0">
            <a:spAutoFit/>
          </a:bodyPr>
          <a:lstStyle/>
          <a:p>
            <a:pPr marL="342900" indent="-342900">
              <a:lnSpc>
                <a:spcPct val="150000"/>
              </a:lnSpc>
              <a:spcBef>
                <a:spcPts val="600"/>
              </a:spcBef>
              <a:spcAft>
                <a:spcPts val="600"/>
              </a:spcAft>
              <a:buFont typeface="+mj-lt"/>
              <a:buAutoNum type="arabicPeriod"/>
            </a:pPr>
            <a:r>
              <a:rPr lang="en-US" dirty="0" smtClean="0"/>
              <a:t> </a:t>
            </a:r>
            <a:r>
              <a:rPr lang="en-US" dirty="0" err="1" smtClean="0"/>
              <a:t>Shaily</a:t>
            </a:r>
            <a:r>
              <a:rPr lang="en-US" dirty="0" smtClean="0"/>
              <a:t> </a:t>
            </a:r>
            <a:r>
              <a:rPr lang="en-US" dirty="0" err="1" smtClean="0"/>
              <a:t>Malik</a:t>
            </a:r>
            <a:r>
              <a:rPr lang="en-US" dirty="0" smtClean="0"/>
              <a:t> et al., </a:t>
            </a:r>
            <a:r>
              <a:rPr lang="en-US" i="1" dirty="0" smtClean="0"/>
              <a:t>“Cloud Computing - A Hope For The Rural India</a:t>
            </a:r>
            <a:r>
              <a:rPr lang="en-US" dirty="0" smtClean="0"/>
              <a:t>”, International Journal of Computer Applications (0975 - 8887) Volume 1 – No. 20,2010.</a:t>
            </a:r>
          </a:p>
          <a:p>
            <a:pPr marL="342900" indent="-342900">
              <a:lnSpc>
                <a:spcPct val="150000"/>
              </a:lnSpc>
              <a:spcBef>
                <a:spcPts val="600"/>
              </a:spcBef>
              <a:spcAft>
                <a:spcPts val="600"/>
              </a:spcAft>
              <a:buFont typeface="+mj-lt"/>
              <a:buAutoNum type="arabicPeriod"/>
            </a:pPr>
            <a:r>
              <a:rPr lang="en-US" dirty="0" smtClean="0"/>
              <a:t> </a:t>
            </a:r>
            <a:r>
              <a:rPr lang="en-US" dirty="0" err="1" smtClean="0"/>
              <a:t>Micheal</a:t>
            </a:r>
            <a:r>
              <a:rPr lang="en-US" dirty="0" smtClean="0"/>
              <a:t> Miller, </a:t>
            </a:r>
            <a:r>
              <a:rPr lang="en-US" i="1" dirty="0" smtClean="0"/>
              <a:t>Cloud Computing</a:t>
            </a:r>
            <a:r>
              <a:rPr lang="en-US" dirty="0" smtClean="0"/>
              <a:t>, 2008, Edition.</a:t>
            </a:r>
          </a:p>
          <a:p>
            <a:pPr marL="342900" indent="-342900">
              <a:lnSpc>
                <a:spcPct val="150000"/>
              </a:lnSpc>
              <a:spcBef>
                <a:spcPts val="600"/>
              </a:spcBef>
              <a:spcAft>
                <a:spcPts val="600"/>
              </a:spcAft>
              <a:buFont typeface="+mj-lt"/>
              <a:buAutoNum type="arabicPeriod"/>
            </a:pPr>
            <a:r>
              <a:rPr lang="en-US" dirty="0" smtClean="0"/>
              <a:t> Cloud Analyst , </a:t>
            </a:r>
            <a:r>
              <a:rPr lang="en-US" dirty="0" smtClean="0">
                <a:hlinkClick r:id="rId3"/>
              </a:rPr>
              <a:t>http://www.cloudbus.org/cloudsim</a:t>
            </a:r>
            <a:endParaRPr lang="en-US" dirty="0" smtClean="0"/>
          </a:p>
          <a:p>
            <a:pPr marL="342900" indent="-342900">
              <a:lnSpc>
                <a:spcPct val="150000"/>
              </a:lnSpc>
              <a:spcBef>
                <a:spcPts val="600"/>
              </a:spcBef>
              <a:spcAft>
                <a:spcPts val="600"/>
              </a:spcAft>
              <a:buFont typeface="+mj-lt"/>
              <a:buAutoNum type="arabicPeriod"/>
            </a:pPr>
            <a:r>
              <a:rPr lang="en-US" dirty="0" smtClean="0"/>
              <a:t> “</a:t>
            </a:r>
            <a:r>
              <a:rPr lang="en-US" i="1" dirty="0" smtClean="0"/>
              <a:t>Piracy rates in India”,  </a:t>
            </a:r>
            <a:r>
              <a:rPr lang="en-US" dirty="0" smtClean="0">
                <a:hlinkClick r:id="rId3"/>
              </a:rPr>
              <a:t>http://www.bsa.org/country.aspx </a:t>
            </a:r>
          </a:p>
          <a:p>
            <a:pPr marL="342900" indent="-342900">
              <a:lnSpc>
                <a:spcPct val="150000"/>
              </a:lnSpc>
              <a:spcBef>
                <a:spcPts val="600"/>
              </a:spcBef>
              <a:spcAft>
                <a:spcPts val="600"/>
              </a:spcAft>
              <a:buFont typeface="+mj-lt"/>
              <a:buAutoNum type="arabicPeriod"/>
            </a:pPr>
            <a:r>
              <a:rPr lang="en-US" dirty="0" err="1" smtClean="0"/>
              <a:t>Neelam</a:t>
            </a:r>
            <a:r>
              <a:rPr lang="en-US" dirty="0" smtClean="0"/>
              <a:t> </a:t>
            </a:r>
            <a:r>
              <a:rPr lang="en-US" dirty="0" err="1" smtClean="0"/>
              <a:t>Swarnkar</a:t>
            </a:r>
            <a:r>
              <a:rPr lang="en-US" dirty="0" smtClean="0"/>
              <a:t>, “Application Of Cloud Computing Technology For Rural Development”, International Journal of </a:t>
            </a:r>
            <a:r>
              <a:rPr lang="en-US" dirty="0" err="1" smtClean="0"/>
              <a:t>Ad.</a:t>
            </a:r>
            <a:r>
              <a:rPr lang="en-US" dirty="0" smtClean="0"/>
              <a:t> Computer Technology , SSN:2319-7900. </a:t>
            </a:r>
          </a:p>
          <a:p>
            <a:pPr marL="342900" indent="-342900">
              <a:lnSpc>
                <a:spcPct val="150000"/>
              </a:lnSpc>
              <a:spcBef>
                <a:spcPts val="600"/>
              </a:spcBef>
              <a:spcAft>
                <a:spcPts val="600"/>
              </a:spcAft>
              <a:buFont typeface="+mj-lt"/>
              <a:buAutoNum type="arabicPeriod"/>
            </a:pPr>
            <a:r>
              <a:rPr lang="en-US" dirty="0" smtClean="0"/>
              <a:t> </a:t>
            </a:r>
            <a:r>
              <a:rPr lang="en-US" dirty="0" err="1" smtClean="0"/>
              <a:t>Gruman</a:t>
            </a:r>
            <a:r>
              <a:rPr lang="en-US" dirty="0" smtClean="0"/>
              <a:t>, "</a:t>
            </a:r>
            <a:r>
              <a:rPr lang="en-US" i="1" dirty="0" smtClean="0"/>
              <a:t>What cloud computing really means</a:t>
            </a:r>
            <a:r>
              <a:rPr lang="en-US" dirty="0" smtClean="0"/>
              <a:t>", In-</a:t>
            </a:r>
            <a:r>
              <a:rPr lang="en-US" dirty="0" err="1" smtClean="0"/>
              <a:t>foWorld</a:t>
            </a:r>
            <a:r>
              <a:rPr lang="en-US" dirty="0" smtClean="0"/>
              <a:t>, Jan. 2009.</a:t>
            </a:r>
          </a:p>
          <a:p>
            <a:pPr marL="342900" indent="-342900">
              <a:lnSpc>
                <a:spcPct val="150000"/>
              </a:lnSpc>
              <a:spcBef>
                <a:spcPts val="600"/>
              </a:spcBef>
              <a:spcAft>
                <a:spcPts val="600"/>
              </a:spcAft>
              <a:buFont typeface="+mj-lt"/>
              <a:buAutoNum type="arabicPeriod"/>
            </a:pPr>
            <a:r>
              <a:rPr lang="en-US" i="1" dirty="0" smtClean="0"/>
              <a:t>“Performance and scale in cloud computing”</a:t>
            </a:r>
            <a:r>
              <a:rPr lang="en-US" dirty="0" smtClean="0"/>
              <a:t>,  A </a:t>
            </a:r>
            <a:r>
              <a:rPr lang="en-US" dirty="0" err="1" smtClean="0"/>
              <a:t>Joyant</a:t>
            </a:r>
            <a:r>
              <a:rPr lang="en-US" dirty="0" smtClean="0"/>
              <a:t> white paper, 2010., </a:t>
            </a:r>
            <a:r>
              <a:rPr lang="en-US" dirty="0" smtClean="0">
                <a:hlinkClick r:id="rId4"/>
              </a:rPr>
              <a:t>http://www.joyant.com</a:t>
            </a:r>
            <a:r>
              <a:rPr lang="en-US" dirty="0" smtClean="0"/>
              <a:t>  </a:t>
            </a:r>
          </a:p>
          <a:p>
            <a:pPr marL="342900" indent="-342900">
              <a:lnSpc>
                <a:spcPct val="150000"/>
              </a:lnSpc>
              <a:spcBef>
                <a:spcPts val="600"/>
              </a:spcBef>
              <a:spcAft>
                <a:spcPts val="600"/>
              </a:spcAft>
              <a:buFont typeface="+mj-lt"/>
              <a:buAutoNum type="arabicPeriod"/>
            </a:pPr>
            <a:r>
              <a:rPr lang="en-US" dirty="0" smtClean="0">
                <a:hlinkClick r:id="rId5"/>
              </a:rPr>
              <a:t>http://en.wikipedia.org/cloud_computing</a:t>
            </a:r>
            <a:endParaRPr lang="en-US" dirty="0" smtClean="0"/>
          </a:p>
        </p:txBody>
      </p:sp>
      <p:sp>
        <p:nvSpPr>
          <p:cNvPr id="5" name="Title 1"/>
          <p:cNvSpPr txBox="1">
            <a:spLocks/>
          </p:cNvSpPr>
          <p:nvPr/>
        </p:nvSpPr>
        <p:spPr>
          <a:xfrm>
            <a:off x="0" y="0"/>
            <a:ext cx="8610600" cy="4572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25000" lnSpcReduction="20000"/>
          </a:bodyPr>
          <a:lstStyle/>
          <a:p>
            <a:pPr>
              <a:spcBef>
                <a:spcPct val="0"/>
              </a:spcBef>
              <a:defRPr/>
            </a:pPr>
            <a:endParaRPr lang="en-US" sz="2800" dirty="0" smtClean="0"/>
          </a:p>
          <a:p>
            <a:pPr>
              <a:spcBef>
                <a:spcPct val="0"/>
              </a:spcBef>
              <a:defRPr/>
            </a:pPr>
            <a:r>
              <a:rPr lang="en-US" sz="7400" b="1" dirty="0" smtClean="0"/>
              <a:t>     </a:t>
            </a:r>
            <a:r>
              <a:rPr lang="en-US" sz="9600" b="1" dirty="0" smtClean="0"/>
              <a:t> </a:t>
            </a:r>
            <a:r>
              <a:rPr lang="en-US" sz="9600" b="1" dirty="0" err="1" smtClean="0"/>
              <a:t>Refrences</a:t>
            </a:r>
            <a:endParaRPr lang="en-US" sz="96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a:xfrm>
            <a:off x="457200" y="228600"/>
            <a:ext cx="7848600" cy="1143000"/>
          </a:xfrm>
        </p:spPr>
        <p:txBody>
          <a:bodyPr>
            <a:normAutofit/>
          </a:bodyPr>
          <a:lstStyle/>
          <a:p>
            <a:pPr eaLnBrk="1" hangingPunct="1"/>
            <a:r>
              <a:rPr lang="en-US" sz="2800" dirty="0" smtClean="0"/>
              <a:t>Photograph By Kevin Carter</a:t>
            </a:r>
          </a:p>
        </p:txBody>
      </p:sp>
      <p:pic>
        <p:nvPicPr>
          <p:cNvPr id="17411" name="Picture 6" descr="Kevin-Carter-Child-Vulture-Sudan"/>
          <p:cNvPicPr>
            <a:picLocks noChangeAspect="1" noChangeArrowheads="1"/>
          </p:cNvPicPr>
          <p:nvPr/>
        </p:nvPicPr>
        <p:blipFill>
          <a:blip r:embed="rId2"/>
          <a:srcRect/>
          <a:stretch>
            <a:fillRect/>
          </a:stretch>
        </p:blipFill>
        <p:spPr bwMode="auto">
          <a:xfrm>
            <a:off x="1143000" y="1295400"/>
            <a:ext cx="6705600" cy="4284663"/>
          </a:xfrm>
          <a:prstGeom prst="rect">
            <a:avLst/>
          </a:prstGeom>
          <a:noFill/>
          <a:ln w="9525">
            <a:noFill/>
            <a:miter lim="800000"/>
            <a:headEnd/>
            <a:tailEnd/>
          </a:ln>
        </p:spPr>
      </p:pic>
      <p:sp>
        <p:nvSpPr>
          <p:cNvPr id="4" name="Rectangle 3"/>
          <p:cNvSpPr/>
          <p:nvPr/>
        </p:nvSpPr>
        <p:spPr>
          <a:xfrm>
            <a:off x="2057400" y="5715000"/>
            <a:ext cx="3017942"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Big Problem…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Program Files (x86)\Microsoft Office\MEDIA\CAGCAT10\j0284916.jpg"/>
          <p:cNvPicPr>
            <a:picLocks noChangeAspect="1" noChangeArrowheads="1"/>
          </p:cNvPicPr>
          <p:nvPr/>
        </p:nvPicPr>
        <p:blipFill>
          <a:blip r:embed="rId2"/>
          <a:srcRect/>
          <a:stretch>
            <a:fillRect/>
          </a:stretch>
        </p:blipFill>
        <p:spPr bwMode="auto">
          <a:xfrm>
            <a:off x="-1" y="0"/>
            <a:ext cx="8610601" cy="6858000"/>
          </a:xfrm>
          <a:prstGeom prst="rect">
            <a:avLst/>
          </a:prstGeom>
          <a:noFill/>
        </p:spPr>
      </p:pic>
      <p:sp>
        <p:nvSpPr>
          <p:cNvPr id="6" name="Rectangle 5"/>
          <p:cNvSpPr/>
          <p:nvPr/>
        </p:nvSpPr>
        <p:spPr>
          <a:xfrm>
            <a:off x="3886200" y="1219200"/>
            <a:ext cx="4633705" cy="1323439"/>
          </a:xfrm>
          <a:prstGeom prst="rect">
            <a:avLst/>
          </a:prstGeom>
          <a:noFill/>
          <a:effectLst>
            <a:glow rad="139700">
              <a:schemeClr val="accent2">
                <a:satMod val="175000"/>
                <a:alpha val="40000"/>
              </a:schemeClr>
            </a:glow>
          </a:effectLst>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Date Placeholder 6"/>
          <p:cNvSpPr>
            <a:spLocks noGrp="1"/>
          </p:cNvSpPr>
          <p:nvPr>
            <p:ph type="dt" sz="half" idx="10"/>
          </p:nvPr>
        </p:nvSpPr>
        <p:spPr/>
        <p:txBody>
          <a:bodyPr/>
          <a:lstStyle/>
          <a:p>
            <a:fld id="{6F722A7F-D1B4-45E4-8975-98A80AF45917}" type="datetime1">
              <a:rPr lang="en-US" smtClean="0"/>
              <a:pPr/>
              <a:t>06/12/2019</a:t>
            </a:fld>
            <a:endParaRPr lang="en-US" dirty="0"/>
          </a:p>
        </p:txBody>
      </p:sp>
      <p:sp>
        <p:nvSpPr>
          <p:cNvPr id="8" name="Slide Number Placeholder 7"/>
          <p:cNvSpPr>
            <a:spLocks noGrp="1"/>
          </p:cNvSpPr>
          <p:nvPr>
            <p:ph type="sldNum" sz="quarter" idx="12"/>
          </p:nvPr>
        </p:nvSpPr>
        <p:spPr/>
        <p:txBody>
          <a:bodyPr/>
          <a:lstStyle/>
          <a:p>
            <a:fld id="{8A4431D5-1B33-458B-8AFD-CECCB0FA18CB}" type="slidenum">
              <a:rPr lang="en-US" smtClean="0"/>
              <a:pPr/>
              <a:t>25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strVal val="#ppt_w+.3"/>
                                          </p:val>
                                        </p:tav>
                                        <p:tav tm="100000">
                                          <p:val>
                                            <p:strVal val="#ppt_w"/>
                                          </p:val>
                                        </p:tav>
                                      </p:tavLst>
                                    </p:anim>
                                    <p:anim calcmode="lin" valueType="num">
                                      <p:cBhvr>
                                        <p:cTn id="8" dur="1000" fill="hold"/>
                                        <p:tgtEl>
                                          <p:spTgt spid="1027"/>
                                        </p:tgtEl>
                                        <p:attrNameLst>
                                          <p:attrName>ppt_h</p:attrName>
                                        </p:attrNameLst>
                                      </p:cBhvr>
                                      <p:tavLst>
                                        <p:tav tm="0">
                                          <p:val>
                                            <p:strVal val="#ppt_h"/>
                                          </p:val>
                                        </p:tav>
                                        <p:tav tm="100000">
                                          <p:val>
                                            <p:strVal val="#ppt_h"/>
                                          </p:val>
                                        </p:tav>
                                      </p:tavLst>
                                    </p:anim>
                                    <p:animEffect transition="in" filter="fade">
                                      <p:cBhvr>
                                        <p:cTn id="9" dur="1000"/>
                                        <p:tgtEl>
                                          <p:spTgt spid="1027"/>
                                        </p:tgtEl>
                                      </p:cBhvr>
                                    </p:animEffect>
                                  </p:childTnLst>
                                </p:cTn>
                              </p:par>
                            </p:childTnLst>
                          </p:cTn>
                        </p:par>
                        <p:par>
                          <p:cTn id="10" fill="hold">
                            <p:stCondLst>
                              <p:cond delay="1000"/>
                            </p:stCondLst>
                            <p:childTnLst>
                              <p:par>
                                <p:cTn id="11" presetID="51" presetClass="entr" presetSubtype="0" fill="hold" grpId="1" nodeType="afterEffect">
                                  <p:stCondLst>
                                    <p:cond delay="500"/>
                                  </p:stCondLst>
                                  <p:iterate type="lt">
                                    <p:tmPct val="8000"/>
                                  </p:iterate>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770" decel="100000"/>
                                        <p:tgtEl>
                                          <p:spTgt spid="6">
                                            <p:txEl>
                                              <p:pRg st="0" end="0"/>
                                            </p:txEl>
                                          </p:spTgt>
                                        </p:tgtEl>
                                      </p:cBhvr>
                                    </p:animEffect>
                                    <p:animScale>
                                      <p:cBhvr>
                                        <p:cTn id="14" dur="770" decel="100000"/>
                                        <p:tgtEl>
                                          <p:spTgt spid="6">
                                            <p:txEl>
                                              <p:pRg st="0" end="0"/>
                                            </p:txEl>
                                          </p:spTgt>
                                        </p:tgtEl>
                                      </p:cBhvr>
                                      <p:from x="10000" y="10000"/>
                                      <p:to x="200000" y="450000"/>
                                    </p:animScale>
                                    <p:animScale>
                                      <p:cBhvr>
                                        <p:cTn id="15" dur="1230" accel="100000" fill="hold">
                                          <p:stCondLst>
                                            <p:cond delay="770"/>
                                          </p:stCondLst>
                                        </p:cTn>
                                        <p:tgtEl>
                                          <p:spTgt spid="6">
                                            <p:txEl>
                                              <p:pRg st="0" end="0"/>
                                            </p:txEl>
                                          </p:spTgt>
                                        </p:tgtEl>
                                      </p:cBhvr>
                                      <p:from x="200000" y="450000"/>
                                      <p:to x="100000" y="100000"/>
                                    </p:animScale>
                                    <p:set>
                                      <p:cBhvr>
                                        <p:cTn id="16" dur="770" fill="hold"/>
                                        <p:tgtEl>
                                          <p:spTgt spid="6">
                                            <p:txEl>
                                              <p:pRg st="0" end="0"/>
                                            </p:txEl>
                                          </p:spTgt>
                                        </p:tgtEl>
                                        <p:attrNameLst>
                                          <p:attrName>ppt_x</p:attrName>
                                        </p:attrNameLst>
                                      </p:cBhvr>
                                      <p:to>
                                        <p:strVal val="(0.5)"/>
                                      </p:to>
                                    </p:set>
                                    <p:anim from="(0.5)" to="(#ppt_x)" calcmode="lin" valueType="num">
                                      <p:cBhvr>
                                        <p:cTn id="17" dur="1230" accel="100000" fill="hold">
                                          <p:stCondLst>
                                            <p:cond delay="770"/>
                                          </p:stCondLst>
                                        </p:cTn>
                                        <p:tgtEl>
                                          <p:spTgt spid="6">
                                            <p:txEl>
                                              <p:pRg st="0" end="0"/>
                                            </p:txEl>
                                          </p:spTgt>
                                        </p:tgtEl>
                                        <p:attrNameLst>
                                          <p:attrName>ppt_x</p:attrName>
                                        </p:attrNameLst>
                                      </p:cBhvr>
                                    </p:anim>
                                    <p:set>
                                      <p:cBhvr>
                                        <p:cTn id="18" dur="770" fill="hold"/>
                                        <p:tgtEl>
                                          <p:spTgt spid="6">
                                            <p:txEl>
                                              <p:pRg st="0" end="0"/>
                                            </p:txEl>
                                          </p:spTgt>
                                        </p:tgtEl>
                                        <p:attrNameLst>
                                          <p:attrName>ppt_y</p:attrName>
                                        </p:attrNameLst>
                                      </p:cBhvr>
                                      <p:to>
                                        <p:strVal val="(#ppt_y+0.4)"/>
                                      </p:to>
                                    </p:set>
                                    <p:anim from="(#ppt_y+0.4)" to="(#ppt_y)" calcmode="lin" valueType="num">
                                      <p:cBhvr>
                                        <p:cTn id="19" dur="1230" accel="100000" fill="hold">
                                          <p:stCondLst>
                                            <p:cond delay="770"/>
                                          </p:stCondLst>
                                        </p:cTn>
                                        <p:tgtEl>
                                          <p:spTgt spid="6">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build="p" bldLvl="2" rev="1" advAuto="200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0" y="3124200"/>
            <a:ext cx="8305800" cy="3505200"/>
          </a:xfrm>
          <a:prstGeom prst="rect">
            <a:avLst/>
          </a:prstGeom>
        </p:spPr>
        <p:txBody>
          <a:bodyPr vert="horz" lIns="91440" tIns="45720" rIns="91440" bIns="45720" rtlCol="0">
            <a:noAutofit/>
          </a:bodyPr>
          <a:lstStyle/>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In India 72% population resides in rural areas. Computer literacy is 40- 50% in most of the regions.</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Agriculture is India's biggest employment source,  52% employment in India and agricultural sector contributes to 20% of country's total GDP. </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So it is very important to make a serious attempt to develop rural India. </a:t>
            </a:r>
          </a:p>
          <a:p>
            <a:pPr marL="342900" indent="-342900">
              <a:spcBef>
                <a:spcPts val="600"/>
              </a:spcBef>
              <a:spcAft>
                <a:spcPts val="600"/>
              </a:spcAft>
              <a:buFont typeface="Arial" pitchFamily="34" charset="0"/>
              <a:buChar char="•"/>
            </a:pPr>
            <a:r>
              <a:rPr lang="en-US" dirty="0" smtClean="0">
                <a:solidFill>
                  <a:schemeClr val="tx1">
                    <a:lumMod val="95000"/>
                    <a:lumOff val="5000"/>
                  </a:schemeClr>
                </a:solidFill>
              </a:rPr>
              <a:t>Rural development can be in the form of education,  agriculture,  health, culture or in any other fields. </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Now a days most of the villages have access to cellular phone and internet. </a:t>
            </a:r>
          </a:p>
          <a:p>
            <a:pPr marL="342900" indent="-342900" algn="just">
              <a:spcBef>
                <a:spcPts val="600"/>
              </a:spcBef>
              <a:spcAft>
                <a:spcPts val="600"/>
              </a:spcAft>
              <a:buFont typeface="Arial" pitchFamily="34" charset="0"/>
              <a:buChar char="•"/>
            </a:pPr>
            <a:r>
              <a:rPr lang="en-US" dirty="0" smtClean="0">
                <a:solidFill>
                  <a:schemeClr val="tx1">
                    <a:lumMod val="95000"/>
                    <a:lumOff val="5000"/>
                  </a:schemeClr>
                </a:solidFill>
              </a:rPr>
              <a:t>So there is technical feasibility of establishing Computer systems.</a:t>
            </a:r>
          </a:p>
          <a:p>
            <a:pPr marL="342900" indent="-342900" algn="just">
              <a:spcBef>
                <a:spcPct val="20000"/>
              </a:spcBef>
              <a:buFont typeface="Arial" pitchFamily="34" charset="0"/>
              <a:buChar char="•"/>
            </a:pPr>
            <a:endParaRPr lang="en-US" sz="2400" dirty="0" smtClean="0">
              <a:solidFill>
                <a:schemeClr val="tx1">
                  <a:lumMod val="95000"/>
                  <a:lumOff val="5000"/>
                </a:schemeClr>
              </a:solidFill>
            </a:endParaRPr>
          </a:p>
          <a:p>
            <a:pPr marL="342900" indent="-342900" algn="just">
              <a:spcBef>
                <a:spcPct val="20000"/>
              </a:spcBef>
              <a:buFont typeface="Arial" pitchFamily="34" charset="0"/>
              <a:buChar char="•"/>
            </a:pPr>
            <a:endParaRPr lang="en-US" sz="2800" dirty="0" smtClean="0">
              <a:solidFill>
                <a:schemeClr val="tx1">
                  <a:lumMod val="95000"/>
                  <a:lumOff val="5000"/>
                </a:schemeClr>
              </a:solidFill>
            </a:endParaRPr>
          </a:p>
          <a:p>
            <a:pPr marL="342900" indent="-342900" algn="just">
              <a:spcBef>
                <a:spcPct val="20000"/>
              </a:spcBef>
            </a:pPr>
            <a:endParaRPr lang="en-US" sz="2800" dirty="0" smtClean="0">
              <a:solidFill>
                <a:schemeClr val="tx1">
                  <a:lumMod val="95000"/>
                  <a:lumOff val="5000"/>
                </a:schemeClr>
              </a:solidFill>
            </a:endParaRPr>
          </a:p>
          <a:p>
            <a:pPr marL="342900" lvl="0" indent="-342900" algn="just">
              <a:spcBef>
                <a:spcPct val="20000"/>
              </a:spcBef>
              <a:buFont typeface="Arial"/>
              <a:buChar char="•"/>
            </a:pPr>
            <a:endParaRPr lang="en-US" sz="2500" dirty="0" smtClean="0">
              <a:solidFill>
                <a:schemeClr val="accent2">
                  <a:lumMod val="50000"/>
                </a:schemeClr>
              </a:solidFill>
            </a:endParaRPr>
          </a:p>
          <a:p>
            <a:pPr marL="342900" marR="0" lvl="0" indent="-342900" algn="just" defTabSz="914400" rtl="0" eaLnBrk="1" fontAlgn="auto" latinLnBrk="0" hangingPunct="1">
              <a:lnSpc>
                <a:spcPct val="100000"/>
              </a:lnSpc>
              <a:spcBef>
                <a:spcPct val="20000"/>
              </a:spcBef>
              <a:spcAft>
                <a:spcPts val="0"/>
              </a:spcAft>
              <a:buClrTx/>
              <a:buSzTx/>
              <a:buFont typeface="Arial"/>
              <a:buChar char="•"/>
              <a:tabLst/>
              <a:defRPr/>
            </a:pPr>
            <a:endParaRPr kumimoji="0" lang="en-US" sz="2500" b="0" i="0" u="none" strike="noStrike" kern="1200" cap="none" spc="0" normalizeH="0" baseline="0" noProof="0" dirty="0">
              <a:ln>
                <a:noFill/>
              </a:ln>
              <a:solidFill>
                <a:schemeClr val="accent2">
                  <a:lumMod val="50000"/>
                </a:schemeClr>
              </a:solidFill>
              <a:effectLst/>
              <a:uLnTx/>
              <a:uFillTx/>
              <a:latin typeface="+mn-lt"/>
              <a:ea typeface="+mn-ea"/>
              <a:cs typeface="+mn-cs"/>
            </a:endParaRPr>
          </a:p>
        </p:txBody>
      </p:sp>
      <p:sp>
        <p:nvSpPr>
          <p:cNvPr id="6" name="Date Placeholder 5"/>
          <p:cNvSpPr>
            <a:spLocks noGrp="1"/>
          </p:cNvSpPr>
          <p:nvPr>
            <p:ph type="dt" sz="half" idx="10"/>
          </p:nvPr>
        </p:nvSpPr>
        <p:spPr/>
        <p:txBody>
          <a:bodyPr/>
          <a:lstStyle/>
          <a:p>
            <a:fld id="{0AE3F46D-18BB-480B-BFFC-0DFA819133FB}" type="datetime1">
              <a:rPr lang="en-US" smtClean="0"/>
              <a:pPr/>
              <a:t>06/12/2019</a:t>
            </a:fld>
            <a:endParaRPr lang="en-US" dirty="0"/>
          </a:p>
        </p:txBody>
      </p:sp>
      <p:sp>
        <p:nvSpPr>
          <p:cNvPr id="7" name="Slide Number Placeholder 6"/>
          <p:cNvSpPr>
            <a:spLocks noGrp="1"/>
          </p:cNvSpPr>
          <p:nvPr>
            <p:ph type="sldNum" sz="quarter" idx="12"/>
          </p:nvPr>
        </p:nvSpPr>
        <p:spPr/>
        <p:txBody>
          <a:bodyPr/>
          <a:lstStyle/>
          <a:p>
            <a:fld id="{8A4431D5-1B33-458B-8AFD-CECCB0FA18CB}" type="slidenum">
              <a:rPr lang="en-US" smtClean="0"/>
              <a:pPr/>
              <a:t>3</a:t>
            </a:fld>
            <a:endParaRPr lang="en-US" dirty="0"/>
          </a:p>
        </p:txBody>
      </p:sp>
      <p:sp>
        <p:nvSpPr>
          <p:cNvPr id="9" name="Title 1"/>
          <p:cNvSpPr txBox="1">
            <a:spLocks/>
          </p:cNvSpPr>
          <p:nvPr/>
        </p:nvSpPr>
        <p:spPr>
          <a:xfrm>
            <a:off x="0" y="0"/>
            <a:ext cx="8610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rPr>
              <a:t>Introduction</a:t>
            </a: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grpSp>
        <p:nvGrpSpPr>
          <p:cNvPr id="10" name="Group 9"/>
          <p:cNvGrpSpPr/>
          <p:nvPr/>
        </p:nvGrpSpPr>
        <p:grpSpPr>
          <a:xfrm>
            <a:off x="304800" y="609600"/>
            <a:ext cx="4762500" cy="2381250"/>
            <a:chOff x="838200" y="609600"/>
            <a:chExt cx="4762500" cy="2381250"/>
          </a:xfrm>
        </p:grpSpPr>
        <p:pic>
          <p:nvPicPr>
            <p:cNvPr id="1028" name="Picture 4" descr="http://www.planetizen.com/files/thadani1.jpg"/>
            <p:cNvPicPr>
              <a:picLocks noChangeAspect="1" noChangeArrowheads="1"/>
            </p:cNvPicPr>
            <p:nvPr/>
          </p:nvPicPr>
          <p:blipFill>
            <a:blip r:embed="rId3"/>
            <a:srcRect/>
            <a:stretch>
              <a:fillRect/>
            </a:stretch>
          </p:blipFill>
          <p:spPr bwMode="auto">
            <a:xfrm>
              <a:off x="838200" y="609600"/>
              <a:ext cx="4762500" cy="2381250"/>
            </a:xfrm>
            <a:prstGeom prst="rect">
              <a:avLst/>
            </a:prstGeom>
            <a:noFill/>
          </p:spPr>
        </p:pic>
        <p:pic>
          <p:nvPicPr>
            <p:cNvPr id="1026" name="Picture 2" descr="D:\ShelkeSir\RC - Cloudera\Seminar\Images\images (11).jpg"/>
            <p:cNvPicPr>
              <a:picLocks noChangeAspect="1" noChangeArrowheads="1"/>
            </p:cNvPicPr>
            <p:nvPr/>
          </p:nvPicPr>
          <p:blipFill>
            <a:blip r:embed="rId4"/>
            <a:srcRect l="34799" b="44238"/>
            <a:stretch>
              <a:fillRect/>
            </a:stretch>
          </p:blipFill>
          <p:spPr bwMode="auto">
            <a:xfrm>
              <a:off x="838200" y="609600"/>
              <a:ext cx="2144629" cy="2362200"/>
            </a:xfrm>
            <a:prstGeom prst="rect">
              <a:avLst/>
            </a:prstGeom>
            <a:noFill/>
          </p:spPr>
        </p:pic>
      </p:grpSp>
      <p:sp>
        <p:nvSpPr>
          <p:cNvPr id="8" name="TextBox 7"/>
          <p:cNvSpPr txBox="1"/>
          <p:nvPr/>
        </p:nvSpPr>
        <p:spPr>
          <a:xfrm>
            <a:off x="5105400" y="1066800"/>
            <a:ext cx="3429000" cy="954107"/>
          </a:xfrm>
          <a:prstGeom prst="rect">
            <a:avLst/>
          </a:prstGeom>
          <a:noFill/>
        </p:spPr>
        <p:txBody>
          <a:bodyPr wrap="square" rtlCol="0">
            <a:spAutoFit/>
          </a:bodyPr>
          <a:lstStyle/>
          <a:p>
            <a:pPr algn="ctr"/>
            <a:r>
              <a:rPr lang="en-US" sz="2000" dirty="0" smtClean="0">
                <a:solidFill>
                  <a:srgbClr val="FF0000"/>
                </a:solidFill>
              </a:rPr>
              <a:t>The future of India lies in its </a:t>
            </a:r>
          </a:p>
          <a:p>
            <a:pPr algn="ctr"/>
            <a:r>
              <a:rPr lang="en-US" sz="3600" dirty="0" smtClean="0">
                <a:solidFill>
                  <a:srgbClr val="FF0000"/>
                </a:solidFill>
              </a:rPr>
              <a:t>Villages</a:t>
            </a:r>
            <a:endParaRPr lang="en-US" sz="3600" dirty="0">
              <a:solidFill>
                <a:srgbClr val="FF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Admin\Desktop\paper\2V6LCAK1U4VICAKKE5HHCAY4X7LKCALTNRVKCAD1LFJ6CARCAEG2CA1344I8CAELQ1CKCAA2NHDUCA1DDSKFCA2E44KSCA18SPOGCA7Y9NSQCAKVOV08CAOKUXUWCAJ2V1QACA18JX2PCAOIOGS7CA8NNPX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33400"/>
            <a:ext cx="3025080" cy="32881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7651" name="Picture 3" descr="C:\Users\Admin\Desktop\paper\XP3JYNCAAO5K6ZCAGSBO6MCAVJLLDOCACVTZOTCAZV1FI0CA38H7UECAQDB4QGCACUMX26CA6J57O8CAWCV38ACAGE1W4ACAZRUKH8CAL5L7C5CAU0PIRDCAGQEIMKCANAUS2ACA7C607OCAD1X3LGCAHMXEH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609600"/>
            <a:ext cx="3124200" cy="3124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7652" name="Picture 4" descr="C:\Users\Admin\Desktop\paper\J3C4CAV632I7CA99JR15CAB5SAW3CARZJXPACA9VWFFHCA6Q6IX8CA6EFHM4CAB7RN8ICAWLT8RUCADZNF1ACA3ETJA8CASZ9I7LCAF1397NCAPP22HICAQLOXU3CAVJYX93CA63F3KRCAVF13U5CA6UK6LV.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810000"/>
            <a:ext cx="3600400" cy="253343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81000" y="6334780"/>
            <a:ext cx="4191000" cy="523220"/>
          </a:xfrm>
          <a:prstGeom prst="rect">
            <a:avLst/>
          </a:prstGeom>
          <a:noFill/>
        </p:spPr>
        <p:txBody>
          <a:bodyPr wrap="square" rtlCol="0">
            <a:spAutoFit/>
          </a:bodyPr>
          <a:lstStyle/>
          <a:p>
            <a:r>
              <a:rPr lang="en-US" sz="2800" b="1" dirty="0" smtClean="0">
                <a:solidFill>
                  <a:schemeClr val="tx2"/>
                </a:solidFill>
              </a:rPr>
              <a:t>Information  Literacy</a:t>
            </a:r>
            <a:endParaRPr lang="en-US" sz="2800" b="1" dirty="0">
              <a:solidFill>
                <a:schemeClr val="tx2"/>
              </a:solidFill>
            </a:endParaRPr>
          </a:p>
        </p:txBody>
      </p:sp>
      <p:sp>
        <p:nvSpPr>
          <p:cNvPr id="10" name="TextBox 9"/>
          <p:cNvSpPr txBox="1"/>
          <p:nvPr/>
        </p:nvSpPr>
        <p:spPr>
          <a:xfrm>
            <a:off x="3276600" y="1447800"/>
            <a:ext cx="2051720" cy="954107"/>
          </a:xfrm>
          <a:prstGeom prst="rect">
            <a:avLst/>
          </a:prstGeom>
          <a:noFill/>
        </p:spPr>
        <p:txBody>
          <a:bodyPr wrap="square" rtlCol="0">
            <a:spAutoFit/>
          </a:bodyPr>
          <a:lstStyle/>
          <a:p>
            <a:r>
              <a:rPr lang="en-US" sz="2800" b="1" dirty="0" smtClean="0">
                <a:solidFill>
                  <a:schemeClr val="tx2"/>
                </a:solidFill>
              </a:rPr>
              <a:t>Media   Literacy</a:t>
            </a:r>
            <a:endParaRPr lang="en-US" sz="2800" b="1" dirty="0">
              <a:solidFill>
                <a:schemeClr val="tx2"/>
              </a:solidFill>
            </a:endParaRPr>
          </a:p>
        </p:txBody>
      </p:sp>
      <p:pic>
        <p:nvPicPr>
          <p:cNvPr id="7" name="Picture 2" descr="C:\Users\Admin\Desktop\paper\untitled17.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3733800"/>
            <a:ext cx="4446809" cy="27431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495800" y="6334780"/>
            <a:ext cx="3886200" cy="523220"/>
          </a:xfrm>
          <a:prstGeom prst="rect">
            <a:avLst/>
          </a:prstGeom>
          <a:noFill/>
        </p:spPr>
        <p:txBody>
          <a:bodyPr wrap="square" rtlCol="0">
            <a:spAutoFit/>
          </a:bodyPr>
          <a:lstStyle/>
          <a:p>
            <a:pPr algn="ctr"/>
            <a:r>
              <a:rPr lang="en-US" sz="2800" b="1" dirty="0" smtClean="0">
                <a:solidFill>
                  <a:schemeClr val="tx2"/>
                </a:solidFill>
              </a:rPr>
              <a:t>Technology Literacy</a:t>
            </a:r>
            <a:endParaRPr lang="en-US" sz="2800" b="1" dirty="0">
              <a:solidFill>
                <a:schemeClr val="tx2"/>
              </a:solidFill>
            </a:endParaRPr>
          </a:p>
        </p:txBody>
      </p:sp>
      <p:sp>
        <p:nvSpPr>
          <p:cNvPr id="12" name="Title 1"/>
          <p:cNvSpPr txBox="1">
            <a:spLocks/>
          </p:cNvSpPr>
          <p:nvPr/>
        </p:nvSpPr>
        <p:spPr>
          <a:xfrm>
            <a:off x="0" y="0"/>
            <a:ext cx="8610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lvl="0" algn="ctr">
              <a:spcBef>
                <a:spcPct val="0"/>
              </a:spcBef>
              <a:defRPr/>
            </a:pPr>
            <a:r>
              <a:rPr lang="en-US" sz="2800" dirty="0" smtClean="0">
                <a:solidFill>
                  <a:schemeClr val="bg1"/>
                </a:solidFill>
              </a:rPr>
              <a:t>Literacy</a:t>
            </a:r>
            <a:endParaRPr kumimoji="0" lang="en-CA" sz="2800" i="0" u="none" strike="noStrike" kern="1200" normalizeH="0" baseline="0" noProof="0" dirty="0">
              <a:ln w="18415" cmpd="sng">
                <a:solidFill>
                  <a:srgbClr val="FFFFFF"/>
                </a:solidFill>
                <a:prstDash val="solid"/>
              </a:ln>
              <a:solidFill>
                <a:schemeClr val="bg1"/>
              </a:solidFill>
              <a:effectLst>
                <a:outerShdw blurRad="63500" dir="3600000" algn="tl" rotWithShape="0">
                  <a:srgbClr val="000000">
                    <a:alpha val="70000"/>
                  </a:srgbClr>
                </a:outerShdw>
              </a:effectLst>
              <a:uLnTx/>
              <a:uFillTx/>
              <a:latin typeface="+mj-lt"/>
              <a:ea typeface="+mj-ea"/>
              <a:cs typeface="+mj-cs"/>
            </a:endParaRPr>
          </a:p>
        </p:txBody>
      </p:sp>
      <p:sp>
        <p:nvSpPr>
          <p:cNvPr id="11" name="Date Placeholder 10"/>
          <p:cNvSpPr>
            <a:spLocks noGrp="1"/>
          </p:cNvSpPr>
          <p:nvPr>
            <p:ph type="dt" sz="half" idx="10"/>
          </p:nvPr>
        </p:nvSpPr>
        <p:spPr/>
        <p:txBody>
          <a:bodyPr/>
          <a:lstStyle/>
          <a:p>
            <a:fld id="{C8544895-AEDE-4227-B2E5-567627E237F7}" type="datetime1">
              <a:rPr lang="en-US" smtClean="0"/>
              <a:pPr/>
              <a:t>06/12/2019</a:t>
            </a:fld>
            <a:endParaRPr lang="en-US" dirty="0"/>
          </a:p>
        </p:txBody>
      </p:sp>
      <p:sp>
        <p:nvSpPr>
          <p:cNvPr id="13" name="Slide Number Placeholder 12"/>
          <p:cNvSpPr>
            <a:spLocks noGrp="1"/>
          </p:cNvSpPr>
          <p:nvPr>
            <p:ph type="sldNum" sz="quarter" idx="12"/>
          </p:nvPr>
        </p:nvSpPr>
        <p:spPr/>
        <p:txBody>
          <a:bodyPr/>
          <a:lstStyle/>
          <a:p>
            <a:fld id="{8A4431D5-1B33-458B-8AFD-CECCB0FA18CB}" type="slidenum">
              <a:rPr lang="en-US" smtClean="0"/>
              <a:pPr/>
              <a:t>4</a:t>
            </a:fld>
            <a:endParaRPr lang="en-US" dirty="0"/>
          </a:p>
        </p:txBody>
      </p:sp>
    </p:spTree>
    <p:extLst>
      <p:ext uri="{BB962C8B-B14F-4D97-AF65-F5344CB8AC3E}">
        <p14:creationId xmlns:p14="http://schemas.microsoft.com/office/powerpoint/2010/main" val="40252034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checkerboard(across)">
                                      <p:cBhvr>
                                        <p:cTn id="7" dur="500"/>
                                        <p:tgtEl>
                                          <p:spTgt spid="27650"/>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27651"/>
                                        </p:tgtEl>
                                        <p:attrNameLst>
                                          <p:attrName>style.visibility</p:attrName>
                                        </p:attrNameLst>
                                      </p:cBhvr>
                                      <p:to>
                                        <p:strVal val="visible"/>
                                      </p:to>
                                    </p:set>
                                    <p:animEffect transition="in" filter="checkerboard(across)">
                                      <p:cBhvr>
                                        <p:cTn id="11" dur="500"/>
                                        <p:tgtEl>
                                          <p:spTgt spid="27651"/>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amond(in)">
                                      <p:cBhvr>
                                        <p:cTn id="15" dur="2000"/>
                                        <p:tgtEl>
                                          <p:spTgt spid="10"/>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27652"/>
                                        </p:tgtEl>
                                        <p:attrNameLst>
                                          <p:attrName>style.visibility</p:attrName>
                                        </p:attrNameLst>
                                      </p:cBhvr>
                                      <p:to>
                                        <p:strVal val="visible"/>
                                      </p:to>
                                    </p:set>
                                    <p:animEffect transition="in" filter="blinds(horizontal)">
                                      <p:cBhvr>
                                        <p:cTn id="19" dur="500"/>
                                        <p:tgtEl>
                                          <p:spTgt spid="27652"/>
                                        </p:tgtEl>
                                      </p:cBhvr>
                                    </p:animEffect>
                                  </p:childTnLst>
                                </p:cTn>
                              </p:par>
                            </p:childTnLst>
                          </p:cTn>
                        </p:par>
                        <p:par>
                          <p:cTn id="20" fill="hold">
                            <p:stCondLst>
                              <p:cond delay="3500"/>
                            </p:stCondLst>
                            <p:childTnLst>
                              <p:par>
                                <p:cTn id="21" presetID="2" presetClass="entr" presetSubtype="4"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8" presetClass="entr" presetSubtype="16"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amond(in)">
                                      <p:cBhvr>
                                        <p:cTn id="28" dur="2000"/>
                                        <p:tgtEl>
                                          <p:spTgt spid="7"/>
                                        </p:tgtEl>
                                      </p:cBhvr>
                                    </p:animEffect>
                                  </p:childTnLst>
                                </p:cTn>
                              </p:par>
                            </p:childTnLst>
                          </p:cTn>
                        </p:par>
                        <p:par>
                          <p:cTn id="29" fill="hold">
                            <p:stCondLst>
                              <p:cond delay="6000"/>
                            </p:stCondLst>
                            <p:childTnLst>
                              <p:par>
                                <p:cTn id="30" presetID="5" presetClass="entr" presetSubtype="1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0" y="838200"/>
            <a:ext cx="8305800" cy="5562600"/>
          </a:xfrm>
          <a:prstGeom prst="rect">
            <a:avLst/>
          </a:prstGeom>
        </p:spPr>
        <p:txBody>
          <a:bodyPr vert="horz" lIns="91440" tIns="45720" rIns="91440" bIns="45720" rtlCol="0">
            <a:noAutofit/>
          </a:bodyPr>
          <a:lstStyle/>
          <a:p>
            <a:pPr marL="342900" indent="-342900" algn="just">
              <a:spcBef>
                <a:spcPts val="600"/>
              </a:spcBef>
              <a:spcAft>
                <a:spcPts val="600"/>
              </a:spcAft>
              <a:buFont typeface="Arial" pitchFamily="34" charset="0"/>
              <a:buChar char="•"/>
            </a:pPr>
            <a:r>
              <a:rPr lang="en-US" sz="2000" dirty="0" smtClean="0">
                <a:solidFill>
                  <a:schemeClr val="tx1">
                    <a:lumMod val="95000"/>
                    <a:lumOff val="5000"/>
                  </a:schemeClr>
                </a:solidFill>
              </a:rPr>
              <a:t>Rural people also  access the web based application with the help of tablets and mobile phones. </a:t>
            </a:r>
          </a:p>
          <a:p>
            <a:pPr marL="342900" indent="-342900" algn="just">
              <a:spcBef>
                <a:spcPts val="600"/>
              </a:spcBef>
              <a:spcAft>
                <a:spcPts val="600"/>
              </a:spcAft>
              <a:buFont typeface="Arial" pitchFamily="34" charset="0"/>
              <a:buChar char="•"/>
            </a:pPr>
            <a:r>
              <a:rPr lang="en-US" sz="2000" dirty="0" smtClean="0">
                <a:solidFill>
                  <a:schemeClr val="tx1">
                    <a:lumMod val="95000"/>
                    <a:lumOff val="5000"/>
                  </a:schemeClr>
                </a:solidFill>
              </a:rPr>
              <a:t>We think this growth rate can be enhanced if the </a:t>
            </a:r>
            <a:r>
              <a:rPr lang="en-US" sz="2000" i="1" dirty="0" smtClean="0">
                <a:solidFill>
                  <a:srgbClr val="00B050"/>
                </a:solidFill>
              </a:rPr>
              <a:t>Computing system is really cheap, easy to operate with minimum level of knowledge</a:t>
            </a:r>
            <a:r>
              <a:rPr lang="en-US" sz="2000" i="1" dirty="0" smtClean="0">
                <a:solidFill>
                  <a:schemeClr val="tx1">
                    <a:lumMod val="95000"/>
                    <a:lumOff val="5000"/>
                  </a:schemeClr>
                </a:solidFill>
              </a:rPr>
              <a:t>,</a:t>
            </a:r>
            <a:r>
              <a:rPr lang="en-US" sz="2000" dirty="0" smtClean="0">
                <a:solidFill>
                  <a:schemeClr val="tx1">
                    <a:lumMod val="95000"/>
                    <a:lumOff val="5000"/>
                  </a:schemeClr>
                </a:solidFill>
              </a:rPr>
              <a:t> </a:t>
            </a:r>
          </a:p>
          <a:p>
            <a:pPr marL="342900" indent="-342900" algn="just">
              <a:spcBef>
                <a:spcPts val="600"/>
              </a:spcBef>
              <a:spcAft>
                <a:spcPts val="600"/>
              </a:spcAft>
              <a:buFont typeface="Arial" pitchFamily="34" charset="0"/>
              <a:buChar char="•"/>
            </a:pPr>
            <a:r>
              <a:rPr lang="en-US" sz="2000" dirty="0" smtClean="0">
                <a:solidFill>
                  <a:schemeClr val="tx1">
                    <a:lumMod val="95000"/>
                    <a:lumOff val="5000"/>
                  </a:schemeClr>
                </a:solidFill>
              </a:rPr>
              <a:t>Essentially if the system is helpful to improve their life style. </a:t>
            </a:r>
          </a:p>
          <a:p>
            <a:pPr marL="342900" indent="-342900" algn="just">
              <a:spcBef>
                <a:spcPts val="600"/>
              </a:spcBef>
              <a:spcAft>
                <a:spcPts val="600"/>
              </a:spcAft>
              <a:buFont typeface="Arial" pitchFamily="34" charset="0"/>
              <a:buChar char="•"/>
            </a:pPr>
            <a:r>
              <a:rPr lang="en-US" sz="2000" dirty="0" smtClean="0">
                <a:solidFill>
                  <a:srgbClr val="00B050"/>
                </a:solidFill>
              </a:rPr>
              <a:t>Lack of awareness </a:t>
            </a:r>
            <a:r>
              <a:rPr lang="en-US" sz="2000" dirty="0" smtClean="0">
                <a:solidFill>
                  <a:schemeClr val="tx1">
                    <a:lumMod val="95000"/>
                    <a:lumOff val="5000"/>
                  </a:schemeClr>
                </a:solidFill>
              </a:rPr>
              <a:t>to the power and capability of Information technology, people in the rural areas are </a:t>
            </a:r>
            <a:r>
              <a:rPr lang="en-US" sz="2000" dirty="0" smtClean="0">
                <a:solidFill>
                  <a:srgbClr val="00B050"/>
                </a:solidFill>
              </a:rPr>
              <a:t>deprived of business opportunities, healthcare facilities, quality education, good farming practices and employment opportunities</a:t>
            </a:r>
            <a:r>
              <a:rPr lang="en-US" sz="2000" dirty="0" smtClean="0">
                <a:solidFill>
                  <a:schemeClr val="tx1">
                    <a:lumMod val="95000"/>
                    <a:lumOff val="5000"/>
                  </a:schemeClr>
                </a:solidFill>
              </a:rPr>
              <a:t> because of the </a:t>
            </a:r>
            <a:r>
              <a:rPr lang="en-US" sz="2000" dirty="0" smtClean="0">
                <a:solidFill>
                  <a:srgbClr val="00B050"/>
                </a:solidFill>
              </a:rPr>
              <a:t>huge costs incurred on infrastructure, software </a:t>
            </a:r>
            <a:r>
              <a:rPr lang="en-US" sz="2000" dirty="0" smtClean="0">
                <a:solidFill>
                  <a:schemeClr val="tx1">
                    <a:lumMod val="95000"/>
                    <a:lumOff val="5000"/>
                  </a:schemeClr>
                </a:solidFill>
              </a:rPr>
              <a:t>etc.</a:t>
            </a:r>
          </a:p>
          <a:p>
            <a:pPr marL="342900" indent="-342900" algn="just">
              <a:spcBef>
                <a:spcPts val="600"/>
              </a:spcBef>
              <a:spcAft>
                <a:spcPts val="600"/>
              </a:spcAft>
              <a:buFont typeface="Arial" pitchFamily="34" charset="0"/>
              <a:buChar char="•"/>
            </a:pPr>
            <a:r>
              <a:rPr lang="en-US" sz="2000" dirty="0" smtClean="0">
                <a:solidFill>
                  <a:schemeClr val="tx1">
                    <a:lumMod val="95000"/>
                    <a:lumOff val="5000"/>
                  </a:schemeClr>
                </a:solidFill>
              </a:rPr>
              <a:t>The main aim of the system is to make the people in rural areas to have access to recent technology.</a:t>
            </a:r>
          </a:p>
          <a:p>
            <a:pPr marL="342900" indent="-342900" algn="just">
              <a:spcBef>
                <a:spcPts val="600"/>
              </a:spcBef>
              <a:spcAft>
                <a:spcPts val="600"/>
              </a:spcAft>
              <a:buFont typeface="Arial" pitchFamily="34" charset="0"/>
              <a:buChar char="•"/>
            </a:pPr>
            <a:r>
              <a:rPr lang="en-US" sz="2000" dirty="0" smtClean="0">
                <a:solidFill>
                  <a:schemeClr val="tx1">
                    <a:lumMod val="95000"/>
                    <a:lumOff val="5000"/>
                  </a:schemeClr>
                </a:solidFill>
              </a:rPr>
              <a:t>With the help of the Computing system enhance their standard of living and also this would lead to a greater good of developing the nation. </a:t>
            </a:r>
          </a:p>
          <a:p>
            <a:pPr marL="342900" indent="-342900" algn="just">
              <a:spcBef>
                <a:spcPts val="600"/>
              </a:spcBef>
              <a:spcAft>
                <a:spcPts val="600"/>
              </a:spcAft>
              <a:buFont typeface="Arial" pitchFamily="34" charset="0"/>
              <a:buChar char="•"/>
            </a:pPr>
            <a:endParaRPr lang="en-US" sz="2000" dirty="0" smtClean="0">
              <a:solidFill>
                <a:schemeClr val="tx1">
                  <a:lumMod val="95000"/>
                  <a:lumOff val="5000"/>
                </a:schemeClr>
              </a:solidFill>
            </a:endParaRPr>
          </a:p>
          <a:p>
            <a:pPr marL="342900" indent="-342900" algn="just">
              <a:spcBef>
                <a:spcPct val="20000"/>
              </a:spcBef>
            </a:pPr>
            <a:endParaRPr lang="en-US" sz="2000" dirty="0" smtClean="0">
              <a:solidFill>
                <a:schemeClr val="tx1">
                  <a:lumMod val="95000"/>
                  <a:lumOff val="5000"/>
                </a:schemeClr>
              </a:solidFill>
            </a:endParaRPr>
          </a:p>
          <a:p>
            <a:pPr marL="342900" lvl="0" indent="-342900" algn="just">
              <a:spcBef>
                <a:spcPct val="20000"/>
              </a:spcBef>
              <a:buFont typeface="Arial"/>
              <a:buChar char="•"/>
            </a:pPr>
            <a:endParaRPr lang="en-US" sz="2000" dirty="0" smtClean="0">
              <a:solidFill>
                <a:schemeClr val="accent2">
                  <a:lumMod val="50000"/>
                </a:schemeClr>
              </a:solidFill>
            </a:endParaRPr>
          </a:p>
          <a:p>
            <a:pPr marL="342900" marR="0" lvl="0" indent="-342900" algn="just" defTabSz="914400" rtl="0" eaLnBrk="1" fontAlgn="auto" latinLnBrk="0" hangingPunct="1">
              <a:lnSpc>
                <a:spcPct val="100000"/>
              </a:lnSpc>
              <a:spcBef>
                <a:spcPct val="20000"/>
              </a:spcBef>
              <a:spcAft>
                <a:spcPts val="0"/>
              </a:spcAft>
              <a:buClrTx/>
              <a:buSzTx/>
              <a:buFont typeface="Arial"/>
              <a:buChar char="•"/>
              <a:tabLst/>
              <a:defRPr/>
            </a:pPr>
            <a:endParaRPr kumimoji="0" lang="en-US" sz="2000" b="0" i="0" u="none" strike="noStrike" kern="1200" cap="none" spc="0" normalizeH="0" baseline="0" noProof="0" dirty="0">
              <a:ln>
                <a:noFill/>
              </a:ln>
              <a:solidFill>
                <a:schemeClr val="accent2">
                  <a:lumMod val="50000"/>
                </a:schemeClr>
              </a:solidFill>
              <a:effectLst/>
              <a:uLnTx/>
              <a:uFillTx/>
              <a:latin typeface="+mn-lt"/>
              <a:ea typeface="+mn-ea"/>
              <a:cs typeface="+mn-cs"/>
            </a:endParaRPr>
          </a:p>
        </p:txBody>
      </p:sp>
      <p:sp>
        <p:nvSpPr>
          <p:cNvPr id="6" name="Date Placeholder 5"/>
          <p:cNvSpPr>
            <a:spLocks noGrp="1"/>
          </p:cNvSpPr>
          <p:nvPr>
            <p:ph type="dt" sz="half" idx="10"/>
          </p:nvPr>
        </p:nvSpPr>
        <p:spPr/>
        <p:txBody>
          <a:bodyPr/>
          <a:lstStyle/>
          <a:p>
            <a:fld id="{0AE3F46D-18BB-480B-BFFC-0DFA819133FB}" type="datetime1">
              <a:rPr lang="en-US" smtClean="0"/>
              <a:pPr/>
              <a:t>06/12/2019</a:t>
            </a:fld>
            <a:endParaRPr lang="en-US" dirty="0"/>
          </a:p>
        </p:txBody>
      </p:sp>
      <p:sp>
        <p:nvSpPr>
          <p:cNvPr id="7" name="Slide Number Placeholder 6"/>
          <p:cNvSpPr>
            <a:spLocks noGrp="1"/>
          </p:cNvSpPr>
          <p:nvPr>
            <p:ph type="sldNum" sz="quarter" idx="12"/>
          </p:nvPr>
        </p:nvSpPr>
        <p:spPr/>
        <p:txBody>
          <a:bodyPr/>
          <a:lstStyle/>
          <a:p>
            <a:fld id="{8A4431D5-1B33-458B-8AFD-CECCB0FA18CB}" type="slidenum">
              <a:rPr lang="en-US" smtClean="0"/>
              <a:pPr/>
              <a:t>5</a:t>
            </a:fld>
            <a:endParaRPr lang="en-US" dirty="0"/>
          </a:p>
        </p:txBody>
      </p:sp>
      <p:sp>
        <p:nvSpPr>
          <p:cNvPr id="9" name="Title 1"/>
          <p:cNvSpPr txBox="1">
            <a:spLocks/>
          </p:cNvSpPr>
          <p:nvPr/>
        </p:nvSpPr>
        <p:spPr>
          <a:xfrm>
            <a:off x="0" y="0"/>
            <a:ext cx="8610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
        <p:nvSpPr>
          <p:cNvPr id="8" name="TextBox 7"/>
          <p:cNvSpPr txBox="1"/>
          <p:nvPr/>
        </p:nvSpPr>
        <p:spPr>
          <a:xfrm>
            <a:off x="0" y="228600"/>
            <a:ext cx="1219200" cy="369332"/>
          </a:xfrm>
          <a:prstGeom prst="rect">
            <a:avLst/>
          </a:prstGeom>
          <a:noFill/>
        </p:spPr>
        <p:txBody>
          <a:bodyPr wrap="square" rtlCol="0">
            <a:spAutoFit/>
          </a:bodyPr>
          <a:lstStyle/>
          <a:p>
            <a:r>
              <a:rPr lang="en-US" dirty="0" smtClean="0">
                <a:solidFill>
                  <a:schemeClr val="bg1"/>
                </a:solidFill>
              </a:rPr>
              <a:t>Cont...</a:t>
            </a:r>
            <a:endParaRPr lang="en-US" dirty="0">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A0743-864A-4835-BF36-6C161198EE0A}" type="datetime1">
              <a:rPr lang="en-US" smtClean="0"/>
              <a:pPr/>
              <a:t>06/12/2019</a:t>
            </a:fld>
            <a:endParaRPr lang="en-US" dirty="0"/>
          </a:p>
        </p:txBody>
      </p:sp>
      <p:sp>
        <p:nvSpPr>
          <p:cNvPr id="3" name="Slide Number Placeholder 2"/>
          <p:cNvSpPr>
            <a:spLocks noGrp="1"/>
          </p:cNvSpPr>
          <p:nvPr>
            <p:ph type="sldNum" sz="quarter" idx="12"/>
          </p:nvPr>
        </p:nvSpPr>
        <p:spPr/>
        <p:txBody>
          <a:bodyPr/>
          <a:lstStyle/>
          <a:p>
            <a:fld id="{8A4431D5-1B33-458B-8AFD-CECCB0FA18CB}" type="slidenum">
              <a:rPr lang="en-US" smtClean="0"/>
              <a:pPr/>
              <a:t>6</a:t>
            </a:fld>
            <a:endParaRPr lang="en-US" dirty="0"/>
          </a:p>
        </p:txBody>
      </p:sp>
      <p:graphicFrame>
        <p:nvGraphicFramePr>
          <p:cNvPr id="5" name="Table 4"/>
          <p:cNvGraphicFramePr>
            <a:graphicFrameLocks noGrp="1"/>
          </p:cNvGraphicFramePr>
          <p:nvPr/>
        </p:nvGraphicFramePr>
        <p:xfrm>
          <a:off x="152400" y="762000"/>
          <a:ext cx="3657600" cy="4419599"/>
        </p:xfrm>
        <a:graphic>
          <a:graphicData uri="http://schemas.openxmlformats.org/drawingml/2006/table">
            <a:tbl>
              <a:tblPr/>
              <a:tblGrid>
                <a:gridCol w="1026028"/>
                <a:gridCol w="1406039"/>
                <a:gridCol w="1225533"/>
              </a:tblGrid>
              <a:tr h="743558">
                <a:tc>
                  <a:txBody>
                    <a:bodyPr/>
                    <a:lstStyle/>
                    <a:p>
                      <a:pPr marL="0" marR="0" lvl="0" indent="0" algn="ctr" defTabSz="914400" rtl="0" eaLnBrk="1" fontAlgn="base" latinLnBrk="0" hangingPunct="1">
                        <a:lnSpc>
                          <a:spcPct val="115000"/>
                        </a:lnSpc>
                        <a:spcBef>
                          <a:spcPct val="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C00000"/>
                          </a:solidFill>
                          <a:effectLst/>
                          <a:latin typeface="Times New Roman" pitchFamily="18" charset="0"/>
                          <a:cs typeface="Times New Roman" pitchFamily="18" charset="0"/>
                        </a:rPr>
                        <a:t>Year</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C00000"/>
                          </a:solidFill>
                          <a:effectLst/>
                          <a:latin typeface="Times New Roman" pitchFamily="18" charset="0"/>
                          <a:cs typeface="Times New Roman" pitchFamily="18" charset="0"/>
                        </a:rPr>
                        <a:t>Urban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C00000"/>
                          </a:solidFill>
                          <a:effectLst/>
                          <a:latin typeface="Times New Roman" pitchFamily="18" charset="0"/>
                          <a:cs typeface="Times New Roman" pitchFamily="18" charset="0"/>
                        </a:rPr>
                        <a:t>Rural</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7744">
                <a:tc>
                  <a:txBody>
                    <a:bodyPr/>
                    <a:lstStyle/>
                    <a:p>
                      <a:pPr marL="0" marR="0" lvl="0" indent="0" algn="ctr" defTabSz="914400" rtl="0" eaLnBrk="1" fontAlgn="base" latinLnBrk="0" hangingPunct="1">
                        <a:lnSpc>
                          <a:spcPct val="115000"/>
                        </a:lnSpc>
                        <a:spcBef>
                          <a:spcPct val="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1951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83%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7744">
                <a:tc>
                  <a:txBody>
                    <a:bodyPr/>
                    <a:lstStyle/>
                    <a:p>
                      <a:pPr marL="0" marR="0" lvl="0" indent="0" algn="ctr" defTabSz="914400" rtl="0" eaLnBrk="1" fontAlgn="base" latinLnBrk="0" hangingPunct="1">
                        <a:lnSpc>
                          <a:spcPct val="115000"/>
                        </a:lnSpc>
                        <a:spcBef>
                          <a:spcPct val="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1961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82%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7744">
                <a:tc>
                  <a:txBody>
                    <a:bodyPr/>
                    <a:lstStyle/>
                    <a:p>
                      <a:pPr marL="0" marR="0" lvl="0" indent="0" algn="ctr" defTabSz="914400" rtl="0" eaLnBrk="1" fontAlgn="base" latinLnBrk="0" hangingPunct="1">
                        <a:lnSpc>
                          <a:spcPct val="115000"/>
                        </a:lnSpc>
                        <a:spcBef>
                          <a:spcPct val="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1971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80%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7744">
                <a:tc>
                  <a:txBody>
                    <a:bodyPr/>
                    <a:lstStyle/>
                    <a:p>
                      <a:pPr marL="0" marR="0" lvl="0" indent="0" algn="ctr" defTabSz="914400" rtl="0" eaLnBrk="1" fontAlgn="base" latinLnBrk="0" hangingPunct="1">
                        <a:lnSpc>
                          <a:spcPct val="115000"/>
                        </a:lnSpc>
                        <a:spcBef>
                          <a:spcPct val="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1981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US" sz="1800" dirty="0" smtClean="0">
                          <a:solidFill>
                            <a:schemeClr val="tx1"/>
                          </a:solidFill>
                          <a:latin typeface="Times New Roman" pitchFamily="18" charset="0"/>
                          <a:cs typeface="Times New Roman" pitchFamily="18" charset="0"/>
                        </a:rPr>
                        <a:t>76%</a:t>
                      </a:r>
                      <a:endParaRPr lang="en-US" sz="1800" dirty="0">
                        <a:solidFill>
                          <a:schemeClr val="tx1"/>
                        </a:solidFill>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355">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1991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US" sz="1800" dirty="0" smtClean="0">
                          <a:solidFill>
                            <a:schemeClr val="tx1"/>
                          </a:solidFill>
                          <a:latin typeface="Times New Roman" pitchFamily="18" charset="0"/>
                          <a:cs typeface="Times New Roman" pitchFamily="18" charset="0"/>
                        </a:rPr>
                        <a:t>74%</a:t>
                      </a:r>
                      <a:endParaRPr lang="en-US" sz="1800" dirty="0">
                        <a:solidFill>
                          <a:schemeClr val="tx1"/>
                        </a:solidFill>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355">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2001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US" sz="1800" dirty="0" smtClean="0">
                          <a:solidFill>
                            <a:schemeClr val="tx1"/>
                          </a:solidFill>
                          <a:latin typeface="Times New Roman" pitchFamily="18" charset="0"/>
                          <a:cs typeface="Times New Roman" pitchFamily="18" charset="0"/>
                        </a:rPr>
                        <a:t>72%</a:t>
                      </a:r>
                      <a:endParaRPr lang="en-US" sz="1800" dirty="0">
                        <a:solidFill>
                          <a:schemeClr val="tx1"/>
                        </a:solidFill>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355">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2011 (P)</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60000"/>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31%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en-US" sz="1800" dirty="0" smtClean="0">
                          <a:solidFill>
                            <a:schemeClr val="tx1"/>
                          </a:solidFill>
                          <a:latin typeface="Times New Roman" pitchFamily="18" charset="0"/>
                          <a:cs typeface="Times New Roman" pitchFamily="18" charset="0"/>
                        </a:rPr>
                        <a:t>68.85%</a:t>
                      </a:r>
                      <a:endParaRPr lang="en-US" sz="1800" dirty="0">
                        <a:solidFill>
                          <a:schemeClr val="tx1"/>
                        </a:solidFill>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Title 1"/>
          <p:cNvSpPr txBox="1">
            <a:spLocks/>
          </p:cNvSpPr>
          <p:nvPr/>
        </p:nvSpPr>
        <p:spPr>
          <a:xfrm>
            <a:off x="0" y="0"/>
            <a:ext cx="8610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i="0" u="none" strike="noStrike" kern="1200" spc="300" normalizeH="0" baseline="0" noProof="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rPr>
              <a:t>Population</a:t>
            </a:r>
            <a:r>
              <a:rPr kumimoji="0" lang="en-CA" sz="2800" i="0" u="none" strike="noStrike" kern="1200" spc="300" normalizeH="0" noProof="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rPr>
              <a:t> </a:t>
            </a:r>
            <a:r>
              <a:rPr kumimoji="0" lang="en-CA" sz="2800" i="0" u="none" strike="noStrike" kern="1200" spc="300" normalizeH="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rPr>
              <a:t>in India</a:t>
            </a:r>
            <a:endParaRPr kumimoji="0" lang="en-CA" sz="2800" i="0" u="none" strike="noStrike" kern="1200" spc="3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graphicFrame>
        <p:nvGraphicFramePr>
          <p:cNvPr id="8" name="Chart 7"/>
          <p:cNvGraphicFramePr/>
          <p:nvPr/>
        </p:nvGraphicFramePr>
        <p:xfrm>
          <a:off x="4038600" y="990600"/>
          <a:ext cx="45720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41222" y="101600"/>
            <a:ext cx="8001000" cy="6461125"/>
            <a:chOff x="1143000" y="101600"/>
            <a:chExt cx="8001000" cy="6461125"/>
          </a:xfrm>
        </p:grpSpPr>
        <p:sp>
          <p:nvSpPr>
            <p:cNvPr id="2" name="Oval 1"/>
            <p:cNvSpPr/>
            <p:nvPr/>
          </p:nvSpPr>
          <p:spPr>
            <a:xfrm>
              <a:off x="3352800" y="1447800"/>
              <a:ext cx="3352800" cy="381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5" name="TextBox 2"/>
            <p:cNvSpPr txBox="1">
              <a:spLocks noChangeArrowheads="1"/>
            </p:cNvSpPr>
            <p:nvPr/>
          </p:nvSpPr>
          <p:spPr bwMode="auto">
            <a:xfrm>
              <a:off x="3810000" y="2133600"/>
              <a:ext cx="2590800" cy="2246313"/>
            </a:xfrm>
            <a:prstGeom prst="rect">
              <a:avLst/>
            </a:prstGeom>
            <a:noFill/>
            <a:ln w="9525">
              <a:noFill/>
              <a:miter lim="800000"/>
              <a:headEnd/>
              <a:tailEnd/>
            </a:ln>
          </p:spPr>
          <p:txBody>
            <a:bodyPr>
              <a:spAutoFit/>
            </a:bodyPr>
            <a:lstStyle/>
            <a:p>
              <a:pPr algn="ctr"/>
              <a:r>
                <a:rPr lang="en-US" sz="2800" b="1">
                  <a:solidFill>
                    <a:srgbClr val="002060"/>
                  </a:solidFill>
                  <a:latin typeface="Times New Roman" pitchFamily="18" charset="0"/>
                  <a:cs typeface="Times New Roman" pitchFamily="18" charset="0"/>
                </a:rPr>
                <a:t>Rural Development- Means Overall Development of the Villages </a:t>
              </a:r>
            </a:p>
          </p:txBody>
        </p:sp>
        <p:sp>
          <p:nvSpPr>
            <p:cNvPr id="4" name="Up Arrow 3"/>
            <p:cNvSpPr/>
            <p:nvPr/>
          </p:nvSpPr>
          <p:spPr>
            <a:xfrm>
              <a:off x="4876800" y="762000"/>
              <a:ext cx="3048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7" name="TextBox 4"/>
            <p:cNvSpPr txBox="1">
              <a:spLocks noChangeArrowheads="1"/>
            </p:cNvSpPr>
            <p:nvPr/>
          </p:nvSpPr>
          <p:spPr bwMode="auto">
            <a:xfrm>
              <a:off x="2971800" y="5638800"/>
              <a:ext cx="1371600" cy="923925"/>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Drinking Water Facilities   </a:t>
              </a:r>
            </a:p>
          </p:txBody>
        </p:sp>
        <p:sp>
          <p:nvSpPr>
            <p:cNvPr id="3078" name="TextBox 6"/>
            <p:cNvSpPr txBox="1">
              <a:spLocks noChangeArrowheads="1"/>
            </p:cNvSpPr>
            <p:nvPr/>
          </p:nvSpPr>
          <p:spPr bwMode="auto">
            <a:xfrm>
              <a:off x="6096000" y="533400"/>
              <a:ext cx="1828800" cy="646113"/>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Infrastructural Development </a:t>
              </a:r>
            </a:p>
          </p:txBody>
        </p:sp>
        <p:sp>
          <p:nvSpPr>
            <p:cNvPr id="3079" name="TextBox 10"/>
            <p:cNvSpPr txBox="1">
              <a:spLocks noChangeArrowheads="1"/>
            </p:cNvSpPr>
            <p:nvPr/>
          </p:nvSpPr>
          <p:spPr bwMode="auto">
            <a:xfrm>
              <a:off x="7315200" y="4064000"/>
              <a:ext cx="1295400" cy="646113"/>
            </a:xfrm>
            <a:prstGeom prst="rect">
              <a:avLst/>
            </a:prstGeom>
            <a:noFill/>
            <a:ln w="9525">
              <a:noFill/>
              <a:miter lim="800000"/>
              <a:headEnd/>
              <a:tailEnd/>
            </a:ln>
          </p:spPr>
          <p:txBody>
            <a:bodyPr>
              <a:spAutoFit/>
            </a:bodyPr>
            <a:lstStyle/>
            <a:p>
              <a:pPr algn="ctr"/>
              <a:r>
                <a:rPr lang="en-US" b="1" dirty="0">
                  <a:solidFill>
                    <a:srgbClr val="FF0000"/>
                  </a:solidFill>
                  <a:latin typeface="Times New Roman" pitchFamily="18" charset="0"/>
                  <a:cs typeface="Times New Roman" pitchFamily="18" charset="0"/>
                </a:rPr>
                <a:t>Education Facilities </a:t>
              </a:r>
            </a:p>
          </p:txBody>
        </p:sp>
        <p:sp>
          <p:nvSpPr>
            <p:cNvPr id="14" name="Up Arrow 13"/>
            <p:cNvSpPr/>
            <p:nvPr/>
          </p:nvSpPr>
          <p:spPr>
            <a:xfrm rot="15138671">
              <a:off x="3129757" y="4167981"/>
              <a:ext cx="381000" cy="5857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Up Arrow 14"/>
            <p:cNvSpPr/>
            <p:nvPr/>
          </p:nvSpPr>
          <p:spPr>
            <a:xfrm rot="15992003">
              <a:off x="2895600" y="3124200"/>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Up Arrow 15"/>
            <p:cNvSpPr/>
            <p:nvPr/>
          </p:nvSpPr>
          <p:spPr>
            <a:xfrm rot="17208242">
              <a:off x="3079750" y="2141538"/>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Up Arrow 16"/>
            <p:cNvSpPr/>
            <p:nvPr/>
          </p:nvSpPr>
          <p:spPr>
            <a:xfrm rot="19460120">
              <a:off x="3776663" y="1158875"/>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84" name="TextBox 17"/>
            <p:cNvSpPr txBox="1">
              <a:spLocks noChangeArrowheads="1"/>
            </p:cNvSpPr>
            <p:nvPr/>
          </p:nvSpPr>
          <p:spPr bwMode="auto">
            <a:xfrm>
              <a:off x="5257800" y="5867400"/>
              <a:ext cx="1066800" cy="646113"/>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rPr>
                <a:t>Housing Facilities  </a:t>
              </a:r>
            </a:p>
          </p:txBody>
        </p:sp>
        <p:sp>
          <p:nvSpPr>
            <p:cNvPr id="3085" name="TextBox 18"/>
            <p:cNvSpPr txBox="1">
              <a:spLocks noChangeArrowheads="1"/>
            </p:cNvSpPr>
            <p:nvPr/>
          </p:nvSpPr>
          <p:spPr bwMode="auto">
            <a:xfrm>
              <a:off x="4267200" y="101600"/>
              <a:ext cx="1524000" cy="646113"/>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Agricultural Development </a:t>
              </a:r>
            </a:p>
          </p:txBody>
        </p:sp>
        <p:sp>
          <p:nvSpPr>
            <p:cNvPr id="3086" name="TextBox 19"/>
            <p:cNvSpPr txBox="1">
              <a:spLocks noChangeArrowheads="1"/>
            </p:cNvSpPr>
            <p:nvPr/>
          </p:nvSpPr>
          <p:spPr bwMode="auto">
            <a:xfrm>
              <a:off x="1143000" y="2979738"/>
              <a:ext cx="1676400" cy="922337"/>
            </a:xfrm>
            <a:prstGeom prst="rect">
              <a:avLst/>
            </a:prstGeom>
            <a:noFill/>
            <a:ln w="9525">
              <a:noFill/>
              <a:miter lim="800000"/>
              <a:headEnd/>
              <a:tailEnd/>
            </a:ln>
          </p:spPr>
          <p:txBody>
            <a:bodyPr>
              <a:spAutoFit/>
            </a:bodyPr>
            <a:lstStyle/>
            <a:p>
              <a:pPr algn="ctr"/>
              <a:r>
                <a:rPr lang="en-US" b="1"/>
                <a:t>Social and Cultural Development </a:t>
              </a:r>
            </a:p>
          </p:txBody>
        </p:sp>
        <p:sp>
          <p:nvSpPr>
            <p:cNvPr id="3087" name="TextBox 20"/>
            <p:cNvSpPr txBox="1">
              <a:spLocks noChangeArrowheads="1"/>
            </p:cNvSpPr>
            <p:nvPr/>
          </p:nvSpPr>
          <p:spPr bwMode="auto">
            <a:xfrm>
              <a:off x="1600200" y="1760538"/>
              <a:ext cx="1447800" cy="922337"/>
            </a:xfrm>
            <a:prstGeom prst="rect">
              <a:avLst/>
            </a:prstGeom>
            <a:noFill/>
            <a:ln w="9525">
              <a:noFill/>
              <a:miter lim="800000"/>
              <a:headEnd/>
              <a:tailEnd/>
            </a:ln>
          </p:spPr>
          <p:txBody>
            <a:bodyPr>
              <a:spAutoFit/>
            </a:bodyPr>
            <a:lstStyle/>
            <a:p>
              <a:pPr algn="ctr"/>
              <a:r>
                <a:rPr lang="en-US" b="1" dirty="0">
                  <a:solidFill>
                    <a:srgbClr val="FF0000"/>
                  </a:solidFill>
                </a:rPr>
                <a:t>Adoption of New technology </a:t>
              </a:r>
            </a:p>
          </p:txBody>
        </p:sp>
        <p:sp>
          <p:nvSpPr>
            <p:cNvPr id="3088" name="TextBox 21"/>
            <p:cNvSpPr txBox="1">
              <a:spLocks noChangeArrowheads="1"/>
            </p:cNvSpPr>
            <p:nvPr/>
          </p:nvSpPr>
          <p:spPr bwMode="auto">
            <a:xfrm>
              <a:off x="2514600" y="558800"/>
              <a:ext cx="1447800" cy="646113"/>
            </a:xfrm>
            <a:prstGeom prst="rect">
              <a:avLst/>
            </a:prstGeom>
            <a:noFill/>
            <a:ln w="9525">
              <a:noFill/>
              <a:miter lim="800000"/>
              <a:headEnd/>
              <a:tailEnd/>
            </a:ln>
          </p:spPr>
          <p:txBody>
            <a:bodyPr>
              <a:spAutoFit/>
            </a:bodyPr>
            <a:lstStyle/>
            <a:p>
              <a:pPr algn="ctr"/>
              <a:r>
                <a:rPr lang="en-US" b="1" dirty="0">
                  <a:solidFill>
                    <a:srgbClr val="FF0000"/>
                  </a:solidFill>
                </a:rPr>
                <a:t>Availability of  Jobs</a:t>
              </a:r>
            </a:p>
          </p:txBody>
        </p:sp>
        <p:sp>
          <p:nvSpPr>
            <p:cNvPr id="3089" name="TextBox 22"/>
            <p:cNvSpPr txBox="1">
              <a:spLocks noChangeArrowheads="1"/>
            </p:cNvSpPr>
            <p:nvPr/>
          </p:nvSpPr>
          <p:spPr bwMode="auto">
            <a:xfrm>
              <a:off x="1676400" y="4343400"/>
              <a:ext cx="1295400" cy="923925"/>
            </a:xfrm>
            <a:prstGeom prst="rect">
              <a:avLst/>
            </a:prstGeom>
            <a:noFill/>
            <a:ln w="9525">
              <a:noFill/>
              <a:miter lim="800000"/>
              <a:headEnd/>
              <a:tailEnd/>
            </a:ln>
          </p:spPr>
          <p:txBody>
            <a:bodyPr>
              <a:spAutoFit/>
            </a:bodyPr>
            <a:lstStyle/>
            <a:p>
              <a:pPr algn="ctr"/>
              <a:r>
                <a:rPr lang="en-US" b="1"/>
                <a:t>Better Standard of Living </a:t>
              </a:r>
            </a:p>
          </p:txBody>
        </p:sp>
        <p:sp>
          <p:nvSpPr>
            <p:cNvPr id="24" name="Up Arrow 23"/>
            <p:cNvSpPr/>
            <p:nvPr/>
          </p:nvSpPr>
          <p:spPr>
            <a:xfrm rot="12697475">
              <a:off x="3983038" y="5114925"/>
              <a:ext cx="381000" cy="6286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Up Arrow 25"/>
            <p:cNvSpPr/>
            <p:nvPr/>
          </p:nvSpPr>
          <p:spPr>
            <a:xfrm rot="1948852">
              <a:off x="6021388" y="1117600"/>
              <a:ext cx="381000" cy="5889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Up Arrow 26"/>
            <p:cNvSpPr/>
            <p:nvPr/>
          </p:nvSpPr>
          <p:spPr>
            <a:xfrm rot="5653971">
              <a:off x="6967538" y="2919412"/>
              <a:ext cx="381000" cy="5873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93" name="TextBox 27"/>
            <p:cNvSpPr txBox="1">
              <a:spLocks noChangeArrowheads="1"/>
            </p:cNvSpPr>
            <p:nvPr/>
          </p:nvSpPr>
          <p:spPr bwMode="auto">
            <a:xfrm>
              <a:off x="7543800" y="3073400"/>
              <a:ext cx="1143000" cy="646113"/>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Health Facilities </a:t>
              </a:r>
            </a:p>
          </p:txBody>
        </p:sp>
        <p:sp>
          <p:nvSpPr>
            <p:cNvPr id="30" name="Up Arrow 29"/>
            <p:cNvSpPr/>
            <p:nvPr/>
          </p:nvSpPr>
          <p:spPr>
            <a:xfrm rot="6359571">
              <a:off x="6850063" y="3862387"/>
              <a:ext cx="381000" cy="5873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Up Arrow 30"/>
            <p:cNvSpPr/>
            <p:nvPr/>
          </p:nvSpPr>
          <p:spPr>
            <a:xfrm rot="7677357">
              <a:off x="6395244" y="4685506"/>
              <a:ext cx="381000" cy="5857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96" name="TextBox 31"/>
            <p:cNvSpPr txBox="1">
              <a:spLocks noChangeArrowheads="1"/>
            </p:cNvSpPr>
            <p:nvPr/>
          </p:nvSpPr>
          <p:spPr bwMode="auto">
            <a:xfrm rot="-200448">
              <a:off x="6873875" y="5189538"/>
              <a:ext cx="1109663" cy="646112"/>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Food Security </a:t>
              </a:r>
            </a:p>
          </p:txBody>
        </p:sp>
        <p:sp>
          <p:nvSpPr>
            <p:cNvPr id="33" name="Up Arrow 32"/>
            <p:cNvSpPr/>
            <p:nvPr/>
          </p:nvSpPr>
          <p:spPr>
            <a:xfrm rot="10453525">
              <a:off x="5438775" y="5275263"/>
              <a:ext cx="381000" cy="5873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Up Arrow 33"/>
            <p:cNvSpPr/>
            <p:nvPr/>
          </p:nvSpPr>
          <p:spPr>
            <a:xfrm rot="3909634">
              <a:off x="6700838" y="1922463"/>
              <a:ext cx="381000" cy="5905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99" name="TextBox 34"/>
            <p:cNvSpPr txBox="1">
              <a:spLocks noChangeArrowheads="1"/>
            </p:cNvSpPr>
            <p:nvPr/>
          </p:nvSpPr>
          <p:spPr bwMode="auto">
            <a:xfrm>
              <a:off x="7162800" y="1676400"/>
              <a:ext cx="1981200" cy="646113"/>
            </a:xfrm>
            <a:prstGeom prst="rect">
              <a:avLst/>
            </a:prstGeom>
            <a:noFill/>
            <a:ln w="9525">
              <a:noFill/>
              <a:miter lim="800000"/>
              <a:headEnd/>
              <a:tailEnd/>
            </a:ln>
          </p:spPr>
          <p:txBody>
            <a:bodyPr>
              <a:spAutoFit/>
            </a:bodyPr>
            <a:lstStyle/>
            <a:p>
              <a:pPr algn="ctr"/>
              <a:r>
                <a:rPr lang="en-US" b="1">
                  <a:latin typeface="Times New Roman" pitchFamily="18" charset="0"/>
                  <a:cs typeface="Times New Roman" pitchFamily="18" charset="0"/>
                </a:rPr>
                <a:t>Rural Industrialization</a:t>
              </a:r>
            </a:p>
          </p:txBody>
        </p:sp>
      </p:gr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0" y="838200"/>
            <a:ext cx="8305800" cy="5791200"/>
          </a:xfrm>
          <a:prstGeom prst="rect">
            <a:avLst/>
          </a:prstGeom>
        </p:spPr>
        <p:txBody>
          <a:bodyPr vert="horz" lIns="91440" tIns="45720" rIns="91440" bIns="45720" rtlCol="0">
            <a:noAutofit/>
          </a:bodyPr>
          <a:lstStyle/>
          <a:p>
            <a:pPr marL="342900" indent="-342900" algn="just">
              <a:spcBef>
                <a:spcPct val="20000"/>
              </a:spcBef>
              <a:buFont typeface="Arial" pitchFamily="34" charset="0"/>
              <a:buChar char="•"/>
            </a:pPr>
            <a:r>
              <a:rPr lang="en-US" sz="2000" dirty="0" smtClean="0">
                <a:solidFill>
                  <a:schemeClr val="tx1">
                    <a:lumMod val="95000"/>
                    <a:lumOff val="5000"/>
                  </a:schemeClr>
                </a:solidFill>
              </a:rPr>
              <a:t>Rural people can adapt  New information technology i.e. </a:t>
            </a:r>
          </a:p>
          <a:p>
            <a:pPr marL="342900" indent="-342900" algn="just">
              <a:spcBef>
                <a:spcPct val="20000"/>
              </a:spcBef>
            </a:pPr>
            <a:r>
              <a:rPr lang="en-US" sz="2000" dirty="0" smtClean="0">
                <a:solidFill>
                  <a:schemeClr val="tx1">
                    <a:lumMod val="95000"/>
                    <a:lumOff val="5000"/>
                  </a:schemeClr>
                </a:solidFill>
              </a:rPr>
              <a:t>			</a:t>
            </a:r>
            <a:r>
              <a:rPr lang="en-US" sz="3600" b="1" i="1" spc="300" dirty="0" smtClean="0">
                <a:solidFill>
                  <a:srgbClr val="FF0000"/>
                </a:solidFill>
              </a:rPr>
              <a:t>”Cloud Computing”</a:t>
            </a:r>
            <a:endParaRPr lang="en-US" sz="2000" b="1" i="1" spc="300" dirty="0" smtClean="0">
              <a:solidFill>
                <a:schemeClr val="tx1">
                  <a:lumMod val="95000"/>
                  <a:lumOff val="5000"/>
                </a:schemeClr>
              </a:solidFill>
            </a:endParaRPr>
          </a:p>
          <a:p>
            <a:pPr marL="342900" indent="-342900" algn="just">
              <a:spcBef>
                <a:spcPts val="600"/>
              </a:spcBef>
              <a:spcAft>
                <a:spcPts val="600"/>
              </a:spcAft>
              <a:buFont typeface="Arial" pitchFamily="34" charset="0"/>
              <a:buChar char="•"/>
            </a:pPr>
            <a:r>
              <a:rPr lang="en-US" sz="2000" dirty="0" smtClean="0">
                <a:solidFill>
                  <a:schemeClr val="tx1">
                    <a:lumMod val="95000"/>
                    <a:lumOff val="5000"/>
                  </a:schemeClr>
                </a:solidFill>
              </a:rPr>
              <a:t>A network based computing model for enabling convenient, on-demand network access to a shared pool of configurable computing resources</a:t>
            </a:r>
          </a:p>
          <a:p>
            <a:pPr marL="342900" indent="-342900" algn="just">
              <a:spcBef>
                <a:spcPts val="600"/>
              </a:spcBef>
              <a:spcAft>
                <a:spcPts val="600"/>
              </a:spcAft>
              <a:buFont typeface="Arial" pitchFamily="34" charset="0"/>
              <a:buChar char="•"/>
            </a:pPr>
            <a:r>
              <a:rPr lang="en-US" sz="2000" dirty="0" smtClean="0">
                <a:solidFill>
                  <a:schemeClr val="tx1">
                    <a:lumMod val="95000"/>
                    <a:lumOff val="5000"/>
                  </a:schemeClr>
                </a:solidFill>
              </a:rPr>
              <a:t>Cloud computing is aimed at providing </a:t>
            </a:r>
            <a:r>
              <a:rPr lang="en-US" sz="2000" b="1" dirty="0" smtClean="0">
                <a:solidFill>
                  <a:srgbClr val="00B050"/>
                </a:solidFill>
              </a:rPr>
              <a:t>IT as a service to the cloud users </a:t>
            </a:r>
            <a:r>
              <a:rPr lang="en-US" sz="2000" dirty="0" smtClean="0">
                <a:solidFill>
                  <a:schemeClr val="tx1">
                    <a:lumMod val="95000"/>
                    <a:lumOff val="5000"/>
                  </a:schemeClr>
                </a:solidFill>
              </a:rPr>
              <a:t>on-demand basis. </a:t>
            </a:r>
          </a:p>
          <a:p>
            <a:pPr marL="342900" indent="-342900" algn="just">
              <a:spcBef>
                <a:spcPts val="600"/>
              </a:spcBef>
              <a:spcAft>
                <a:spcPts val="600"/>
              </a:spcAft>
              <a:buFont typeface="Arial" pitchFamily="34" charset="0"/>
              <a:buChar char="•"/>
            </a:pPr>
            <a:r>
              <a:rPr lang="en-US" sz="2000" dirty="0" smtClean="0">
                <a:solidFill>
                  <a:schemeClr val="tx1">
                    <a:lumMod val="95000"/>
                    <a:lumOff val="5000"/>
                  </a:schemeClr>
                </a:solidFill>
              </a:rPr>
              <a:t>This new paradigm of computing has an immense potential in it to be used in the field of rural development.</a:t>
            </a:r>
          </a:p>
          <a:p>
            <a:pPr marL="342900" indent="-342900" algn="just">
              <a:spcBef>
                <a:spcPts val="600"/>
              </a:spcBef>
              <a:spcAft>
                <a:spcPts val="600"/>
              </a:spcAft>
              <a:buFont typeface="Arial" pitchFamily="34" charset="0"/>
              <a:buChar char="•"/>
            </a:pPr>
            <a:r>
              <a:rPr lang="en-US" sz="2000" dirty="0" smtClean="0">
                <a:solidFill>
                  <a:schemeClr val="tx1">
                    <a:lumMod val="95000"/>
                    <a:lumOff val="5000"/>
                  </a:schemeClr>
                </a:solidFill>
              </a:rPr>
              <a:t>In the context of rural development Cloud Computing can also be used to success for its centralized storage and computing facility and utility based pay model.</a:t>
            </a:r>
          </a:p>
          <a:p>
            <a:pPr marL="342900" indent="-342900" algn="just">
              <a:spcBef>
                <a:spcPct val="20000"/>
              </a:spcBef>
              <a:buFont typeface="Arial" pitchFamily="34" charset="0"/>
              <a:buChar char="•"/>
            </a:pPr>
            <a:endParaRPr lang="en-US" sz="2000" dirty="0" smtClean="0">
              <a:solidFill>
                <a:schemeClr val="tx1">
                  <a:lumMod val="95000"/>
                  <a:lumOff val="5000"/>
                </a:schemeClr>
              </a:solidFill>
            </a:endParaRPr>
          </a:p>
          <a:p>
            <a:pPr marL="342900" indent="-342900" algn="just">
              <a:spcBef>
                <a:spcPct val="20000"/>
              </a:spcBef>
              <a:buFont typeface="Arial" pitchFamily="34" charset="0"/>
              <a:buChar char="•"/>
            </a:pPr>
            <a:endParaRPr lang="en-US" sz="2000" dirty="0" smtClean="0">
              <a:solidFill>
                <a:schemeClr val="tx1">
                  <a:lumMod val="95000"/>
                  <a:lumOff val="5000"/>
                </a:schemeClr>
              </a:solidFill>
            </a:endParaRPr>
          </a:p>
          <a:p>
            <a:pPr marL="342900" lvl="0" indent="-342900" algn="just">
              <a:spcBef>
                <a:spcPct val="20000"/>
              </a:spcBef>
              <a:buFont typeface="Arial"/>
              <a:buChar char="•"/>
            </a:pPr>
            <a:endParaRPr lang="en-US" sz="2000" dirty="0" smtClean="0">
              <a:solidFill>
                <a:schemeClr val="accent2">
                  <a:lumMod val="50000"/>
                </a:schemeClr>
              </a:solidFill>
            </a:endParaRPr>
          </a:p>
          <a:p>
            <a:pPr marL="342900" marR="0" lvl="0" indent="-342900" algn="just" defTabSz="914400" rtl="0" eaLnBrk="1" fontAlgn="auto" latinLnBrk="0" hangingPunct="1">
              <a:lnSpc>
                <a:spcPct val="100000"/>
              </a:lnSpc>
              <a:spcBef>
                <a:spcPct val="20000"/>
              </a:spcBef>
              <a:spcAft>
                <a:spcPts val="0"/>
              </a:spcAft>
              <a:buClrTx/>
              <a:buSzTx/>
              <a:buFont typeface="Arial"/>
              <a:buChar char="•"/>
              <a:tabLst/>
              <a:defRPr/>
            </a:pPr>
            <a:endParaRPr kumimoji="0" lang="en-US" sz="2000" b="0" i="0" u="none" strike="noStrike" kern="1200" cap="none" spc="0" normalizeH="0" baseline="0" noProof="0" dirty="0">
              <a:ln>
                <a:noFill/>
              </a:ln>
              <a:solidFill>
                <a:schemeClr val="accent2">
                  <a:lumMod val="50000"/>
                </a:schemeClr>
              </a:solidFill>
              <a:effectLst/>
              <a:uLnTx/>
              <a:uFillTx/>
              <a:latin typeface="+mn-lt"/>
              <a:ea typeface="+mn-ea"/>
              <a:cs typeface="+mn-cs"/>
            </a:endParaRPr>
          </a:p>
        </p:txBody>
      </p:sp>
      <p:sp>
        <p:nvSpPr>
          <p:cNvPr id="6" name="Date Placeholder 5"/>
          <p:cNvSpPr>
            <a:spLocks noGrp="1"/>
          </p:cNvSpPr>
          <p:nvPr>
            <p:ph type="dt" sz="half" idx="10"/>
          </p:nvPr>
        </p:nvSpPr>
        <p:spPr/>
        <p:txBody>
          <a:bodyPr/>
          <a:lstStyle/>
          <a:p>
            <a:fld id="{0AE3F46D-18BB-480B-BFFC-0DFA819133FB}" type="datetime1">
              <a:rPr lang="en-US" smtClean="0"/>
              <a:pPr/>
              <a:t>06/12/2019</a:t>
            </a:fld>
            <a:endParaRPr lang="en-US" dirty="0"/>
          </a:p>
        </p:txBody>
      </p:sp>
      <p:sp>
        <p:nvSpPr>
          <p:cNvPr id="7" name="Slide Number Placeholder 6"/>
          <p:cNvSpPr>
            <a:spLocks noGrp="1"/>
          </p:cNvSpPr>
          <p:nvPr>
            <p:ph type="sldNum" sz="quarter" idx="12"/>
          </p:nvPr>
        </p:nvSpPr>
        <p:spPr/>
        <p:txBody>
          <a:bodyPr/>
          <a:lstStyle/>
          <a:p>
            <a:fld id="{8A4431D5-1B33-458B-8AFD-CECCB0FA18CB}" type="slidenum">
              <a:rPr lang="en-US" smtClean="0"/>
              <a:pPr/>
              <a:t>8</a:t>
            </a:fld>
            <a:endParaRPr lang="en-US" dirty="0"/>
          </a:p>
        </p:txBody>
      </p:sp>
      <p:sp>
        <p:nvSpPr>
          <p:cNvPr id="9" name="Title 1"/>
          <p:cNvSpPr txBox="1">
            <a:spLocks/>
          </p:cNvSpPr>
          <p:nvPr/>
        </p:nvSpPr>
        <p:spPr>
          <a:xfrm>
            <a:off x="0" y="0"/>
            <a:ext cx="8610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C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New </a:t>
            </a:r>
            <a:r>
              <a:rPr lang="en-CA" sz="280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Technology </a:t>
            </a:r>
            <a:endParaRPr kumimoji="0" lang="en-CA" sz="2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
        <p:nvSpPr>
          <p:cNvPr id="8" name="TextBox 7"/>
          <p:cNvSpPr txBox="1"/>
          <p:nvPr/>
        </p:nvSpPr>
        <p:spPr>
          <a:xfrm>
            <a:off x="0" y="228600"/>
            <a:ext cx="1219200" cy="369332"/>
          </a:xfrm>
          <a:prstGeom prst="rect">
            <a:avLst/>
          </a:prstGeom>
          <a:noFill/>
        </p:spPr>
        <p:txBody>
          <a:bodyPr wrap="square" rtlCol="0">
            <a:spAutoFit/>
          </a:bodyPr>
          <a:lstStyle/>
          <a:p>
            <a:r>
              <a:rPr lang="en-US" dirty="0" smtClean="0">
                <a:solidFill>
                  <a:schemeClr val="bg1"/>
                </a:solidFill>
              </a:rPr>
              <a:t>Cont...</a:t>
            </a:r>
            <a:endParaRPr lang="en-US" dirty="0">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0" y="685800"/>
            <a:ext cx="8305800" cy="2743200"/>
          </a:xfrm>
          <a:prstGeom prst="rect">
            <a:avLst/>
          </a:prstGeom>
        </p:spPr>
        <p:txBody>
          <a:bodyPr vert="horz" lIns="91440" tIns="45720" rIns="91440" bIns="45720" rtlCol="0">
            <a:noAutofit/>
          </a:bodyPr>
          <a:lstStyle/>
          <a:p>
            <a:pPr marL="342900" indent="-342900" algn="just">
              <a:spcBef>
                <a:spcPct val="20000"/>
              </a:spcBef>
            </a:pPr>
            <a:r>
              <a:rPr lang="en-US" sz="2400" b="1" dirty="0" smtClean="0">
                <a:solidFill>
                  <a:srgbClr val="C00000"/>
                </a:solidFill>
              </a:rPr>
              <a:t>Definition: </a:t>
            </a:r>
          </a:p>
          <a:p>
            <a:pPr marL="342900" indent="-342900" algn="just">
              <a:spcBef>
                <a:spcPct val="20000"/>
              </a:spcBef>
            </a:pPr>
            <a:r>
              <a:rPr lang="en-US" sz="2400" b="1" dirty="0" smtClean="0">
                <a:solidFill>
                  <a:schemeClr val="tx1">
                    <a:lumMod val="95000"/>
                    <a:lumOff val="5000"/>
                  </a:schemeClr>
                </a:solidFill>
              </a:rPr>
              <a:t>	</a:t>
            </a:r>
            <a:r>
              <a:rPr lang="en-US" sz="2000" dirty="0" smtClean="0">
                <a:solidFill>
                  <a:schemeClr val="tx1">
                    <a:lumMod val="95000"/>
                    <a:lumOff val="5000"/>
                  </a:schemeClr>
                </a:solidFill>
              </a:rPr>
              <a:t>Cloud computing is a model for enabling convenient, on-demand network access to a shared pool of configurable computing resources.</a:t>
            </a:r>
          </a:p>
          <a:p>
            <a:pPr marL="342900" indent="-342900" algn="just">
              <a:spcBef>
                <a:spcPct val="20000"/>
              </a:spcBef>
            </a:pPr>
            <a:endParaRPr lang="en-US" sz="2000" dirty="0" smtClean="0">
              <a:solidFill>
                <a:schemeClr val="tx1">
                  <a:lumMod val="95000"/>
                  <a:lumOff val="5000"/>
                </a:schemeClr>
              </a:solidFill>
            </a:endParaRPr>
          </a:p>
          <a:p>
            <a:pPr marL="342900" indent="-342900" algn="just">
              <a:spcBef>
                <a:spcPct val="20000"/>
              </a:spcBef>
            </a:pPr>
            <a:r>
              <a:rPr lang="en-US" sz="2000" dirty="0" smtClean="0">
                <a:solidFill>
                  <a:schemeClr val="tx1">
                    <a:lumMod val="95000"/>
                    <a:lumOff val="5000"/>
                  </a:schemeClr>
                </a:solidFill>
              </a:rPr>
              <a:t>    (e.g., networks, servers, storage, applications, and services) that can be rapidly provisioned and released with minimal management effort or service provider interaction.”</a:t>
            </a:r>
            <a:endParaRPr kumimoji="0" lang="en-US" sz="2000" b="0" i="0" u="none" strike="noStrike" kern="1200" cap="none" spc="0" normalizeH="0" baseline="0" noProof="0" dirty="0">
              <a:ln>
                <a:noFill/>
              </a:ln>
              <a:solidFill>
                <a:schemeClr val="accent2">
                  <a:lumMod val="50000"/>
                </a:schemeClr>
              </a:solidFill>
              <a:effectLst/>
              <a:uLnTx/>
              <a:uFillTx/>
              <a:latin typeface="+mn-lt"/>
              <a:ea typeface="+mn-ea"/>
              <a:cs typeface="+mn-cs"/>
            </a:endParaRPr>
          </a:p>
        </p:txBody>
      </p:sp>
      <p:sp>
        <p:nvSpPr>
          <p:cNvPr id="6" name="Date Placeholder 5"/>
          <p:cNvSpPr>
            <a:spLocks noGrp="1"/>
          </p:cNvSpPr>
          <p:nvPr>
            <p:ph type="dt" sz="half" idx="10"/>
          </p:nvPr>
        </p:nvSpPr>
        <p:spPr/>
        <p:txBody>
          <a:bodyPr/>
          <a:lstStyle/>
          <a:p>
            <a:fld id="{0AE3F46D-18BB-480B-BFFC-0DFA819133FB}" type="datetime1">
              <a:rPr lang="en-US" smtClean="0"/>
              <a:pPr/>
              <a:t>06/12/2019</a:t>
            </a:fld>
            <a:endParaRPr lang="en-US" dirty="0"/>
          </a:p>
        </p:txBody>
      </p:sp>
      <p:sp>
        <p:nvSpPr>
          <p:cNvPr id="7" name="Slide Number Placeholder 6"/>
          <p:cNvSpPr>
            <a:spLocks noGrp="1"/>
          </p:cNvSpPr>
          <p:nvPr>
            <p:ph type="sldNum" sz="quarter" idx="12"/>
          </p:nvPr>
        </p:nvSpPr>
        <p:spPr/>
        <p:txBody>
          <a:bodyPr/>
          <a:lstStyle/>
          <a:p>
            <a:fld id="{8A4431D5-1B33-458B-8AFD-CECCB0FA18CB}" type="slidenum">
              <a:rPr lang="en-US" smtClean="0"/>
              <a:pPr/>
              <a:t>9</a:t>
            </a:fld>
            <a:endParaRPr lang="en-US" dirty="0"/>
          </a:p>
        </p:txBody>
      </p:sp>
      <p:sp>
        <p:nvSpPr>
          <p:cNvPr id="9" name="Title 1"/>
          <p:cNvSpPr txBox="1">
            <a:spLocks/>
          </p:cNvSpPr>
          <p:nvPr/>
        </p:nvSpPr>
        <p:spPr>
          <a:xfrm>
            <a:off x="0" y="0"/>
            <a:ext cx="8610600" cy="5334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800" i="0" u="none" strike="noStrike" kern="1200" spc="3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rPr>
              <a:t>Cloud Computing Basics</a:t>
            </a:r>
            <a:endParaRPr kumimoji="0" lang="en-CA" sz="2800" i="0" u="none" strike="noStrike" kern="1200" spc="3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pic>
        <p:nvPicPr>
          <p:cNvPr id="10" name="Picture 9"/>
          <p:cNvPicPr/>
          <p:nvPr/>
        </p:nvPicPr>
        <p:blipFill>
          <a:blip r:embed="rId3"/>
          <a:srcRect/>
          <a:stretch>
            <a:fillRect/>
          </a:stretch>
        </p:blipFill>
        <p:spPr bwMode="auto">
          <a:xfrm>
            <a:off x="1219200" y="3581400"/>
            <a:ext cx="5094605" cy="2755265"/>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ntemporaryPhotoAlb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ContemporaryPhotoAlbum</Template>
  <TotalTime>0</TotalTime>
  <Words>4442</Words>
  <Application>Microsoft Office PowerPoint</Application>
  <PresentationFormat>On-screen Show (4:3)</PresentationFormat>
  <Paragraphs>430</Paragraphs>
  <Slides>25</Slides>
  <Notes>22</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ContemporaryPhotoAlbum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Photograph By Kevin Carter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2013-10-18T15:03:29Z</dcterms:created>
  <dcterms:modified xsi:type="dcterms:W3CDTF">2019-12-06T09:58:09Z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